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737" r:id="rId1"/>
    <p:sldMasterId id="2147483950" r:id="rId2"/>
  </p:sldMasterIdLst>
  <p:notesMasterIdLst>
    <p:notesMasterId r:id="rId28"/>
  </p:notesMasterIdLst>
  <p:handoutMasterIdLst>
    <p:handoutMasterId r:id="rId29"/>
  </p:handoutMasterIdLst>
  <p:sldIdLst>
    <p:sldId id="940" r:id="rId3"/>
    <p:sldId id="301" r:id="rId4"/>
    <p:sldId id="960" r:id="rId5"/>
    <p:sldId id="593" r:id="rId6"/>
    <p:sldId id="951" r:id="rId7"/>
    <p:sldId id="939" r:id="rId8"/>
    <p:sldId id="941" r:id="rId9"/>
    <p:sldId id="952" r:id="rId10"/>
    <p:sldId id="341" r:id="rId11"/>
    <p:sldId id="942" r:id="rId12"/>
    <p:sldId id="943" r:id="rId13"/>
    <p:sldId id="953" r:id="rId14"/>
    <p:sldId id="955" r:id="rId15"/>
    <p:sldId id="956" r:id="rId16"/>
    <p:sldId id="954" r:id="rId17"/>
    <p:sldId id="944" r:id="rId18"/>
    <p:sldId id="957" r:id="rId19"/>
    <p:sldId id="945" r:id="rId20"/>
    <p:sldId id="947" r:id="rId21"/>
    <p:sldId id="958" r:id="rId22"/>
    <p:sldId id="959" r:id="rId23"/>
    <p:sldId id="961" r:id="rId24"/>
    <p:sldId id="948" r:id="rId25"/>
    <p:sldId id="949" r:id="rId26"/>
    <p:sldId id="950" r:id="rId27"/>
  </p:sldIdLst>
  <p:sldSz cx="9144000" cy="5143500" type="screen16x9"/>
  <p:notesSz cx="6858000" cy="9144000"/>
  <p:embeddedFontLst>
    <p:embeddedFont>
      <p:font typeface="Roboto" panose="02000000000000000000" pitchFamily="2" charset="0"/>
      <p:regular r:id="rId30"/>
      <p:bold r:id="rId31"/>
      <p:italic r:id="rId32"/>
      <p:boldItalic r:id="rId33"/>
    </p:embeddedFont>
    <p:embeddedFont>
      <p:font typeface="Roboto (Body)" panose="02000000000000000000" pitchFamily="2" charset="0"/>
      <p:regular r:id="rId34"/>
      <p:bold r:id="rId35"/>
      <p:italic r:id="rId36"/>
      <p:boldItalic r:id="rId37"/>
    </p:embeddedFont>
    <p:embeddedFont>
      <p:font typeface="Roboto Lt" panose="02000000000000000000" pitchFamily="2" charset="0"/>
      <p:regular r:id="rId38"/>
      <p:bold r:id="rId39"/>
      <p:italic r:id="rId40"/>
      <p:boldItalic r:id="rId41"/>
    </p:embeddedFont>
  </p:embeddedFontLst>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162AF"/>
    <a:srgbClr val="71717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524" autoAdjust="0"/>
    <p:restoredTop sz="94434" autoAdjust="0"/>
  </p:normalViewPr>
  <p:slideViewPr>
    <p:cSldViewPr snapToGrid="0">
      <p:cViewPr varScale="1">
        <p:scale>
          <a:sx n="170" d="100"/>
          <a:sy n="170" d="100"/>
        </p:scale>
        <p:origin x="376" y="176"/>
      </p:cViewPr>
      <p:guideLst/>
    </p:cSldViewPr>
  </p:slideViewPr>
  <p:notesTextViewPr>
    <p:cViewPr>
      <p:scale>
        <a:sx n="1" d="1"/>
        <a:sy n="1" d="1"/>
      </p:scale>
      <p:origin x="0" y="0"/>
    </p:cViewPr>
  </p:notesTextViewPr>
  <p:sorterViewPr>
    <p:cViewPr>
      <p:scale>
        <a:sx n="25" d="100"/>
        <a:sy n="25" d="100"/>
      </p:scale>
      <p:origin x="0" y="-8790"/>
    </p:cViewPr>
  </p:sorterViewPr>
  <p:notesViewPr>
    <p:cSldViewPr snapToGrid="0">
      <p:cViewPr varScale="1">
        <p:scale>
          <a:sx n="57" d="100"/>
          <a:sy n="57" d="100"/>
        </p:scale>
        <p:origin x="2088"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10.fntdata"/><Relationship Id="rId21" Type="http://schemas.openxmlformats.org/officeDocument/2006/relationships/slide" Target="slides/slide19.xml"/><Relationship Id="rId34" Type="http://schemas.openxmlformats.org/officeDocument/2006/relationships/font" Target="fonts/font5.fntdata"/><Relationship Id="rId42"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36" Type="http://schemas.openxmlformats.org/officeDocument/2006/relationships/font" Target="fonts/font7.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2.fntdata"/><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4.fntdata"/><Relationship Id="rId38" Type="http://schemas.openxmlformats.org/officeDocument/2006/relationships/font" Target="fonts/font9.fntdata"/><Relationship Id="rId20" Type="http://schemas.openxmlformats.org/officeDocument/2006/relationships/slide" Target="slides/slide18.xml"/><Relationship Id="rId41" Type="http://schemas.openxmlformats.org/officeDocument/2006/relationships/font" Target="fonts/font12.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9C05CB7-7154-42F2-8D93-1E20B1508952}" type="datetimeFigureOut">
              <a:rPr lang="en-US" smtClean="0"/>
              <a:t>6/18/25</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914430B-58C5-4EB3-A903-20F07B4F04B7}" type="slidenum">
              <a:rPr lang="en-US" smtClean="0"/>
              <a:t>‹#›</a:t>
            </a:fld>
            <a:endParaRPr lang="en-US"/>
          </a:p>
        </p:txBody>
      </p:sp>
    </p:spTree>
    <p:extLst>
      <p:ext uri="{BB962C8B-B14F-4D97-AF65-F5344CB8AC3E}">
        <p14:creationId xmlns:p14="http://schemas.microsoft.com/office/powerpoint/2010/main" val="24969033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1"/>
            <a:ext cx="2971800" cy="458788"/>
          </a:xfrm>
          <a:prstGeom prst="rect">
            <a:avLst/>
          </a:prstGeom>
        </p:spPr>
        <p:txBody>
          <a:bodyPr vert="horz" lIns="91440" tIns="45720" rIns="91440" bIns="45720" rtlCol="0"/>
          <a:lstStyle>
            <a:lvl1pPr algn="r">
              <a:defRPr sz="1200"/>
            </a:lvl1pPr>
          </a:lstStyle>
          <a:p>
            <a:fld id="{8E1E840F-9B2B-44B5-896B-5B857B514EB5}" type="datetimeFigureOut">
              <a:rPr lang="en-US" smtClean="0"/>
              <a:t>6/18/25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F1E044-3EA6-4167-A0FB-D05C215FD25D}" type="slidenum">
              <a:rPr lang="en-US" smtClean="0"/>
              <a:t>‹#›</a:t>
            </a:fld>
            <a:endParaRPr lang="en-US"/>
          </a:p>
        </p:txBody>
      </p:sp>
    </p:spTree>
    <p:extLst>
      <p:ext uri="{BB962C8B-B14F-4D97-AF65-F5344CB8AC3E}">
        <p14:creationId xmlns:p14="http://schemas.microsoft.com/office/powerpoint/2010/main" val="1454506693"/>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BLS01">
    <p:spTree>
      <p:nvGrpSpPr>
        <p:cNvPr id="1" name=""/>
        <p:cNvGrpSpPr/>
        <p:nvPr/>
      </p:nvGrpSpPr>
      <p:grpSpPr>
        <a:xfrm>
          <a:off x="0" y="0"/>
          <a:ext cx="0" cy="0"/>
          <a:chOff x="0" y="0"/>
          <a:chExt cx="0" cy="0"/>
        </a:xfrm>
      </p:grpSpPr>
      <p:sp>
        <p:nvSpPr>
          <p:cNvPr id="6" name="Text Placeholder 3"/>
          <p:cNvSpPr>
            <a:spLocks noGrp="1"/>
          </p:cNvSpPr>
          <p:nvPr>
            <p:ph type="body" sz="half" idx="2" hasCustomPrompt="1"/>
          </p:nvPr>
        </p:nvSpPr>
        <p:spPr>
          <a:xfrm>
            <a:off x="381000" y="730530"/>
            <a:ext cx="8368363" cy="173255"/>
          </a:xfrm>
          <a:prstGeom prst="rect">
            <a:avLst/>
          </a:prstGeom>
        </p:spPr>
        <p:txBody>
          <a:bodyPr wrap="none" lIns="0" tIns="0" rIns="0" bIns="0" anchor="ctr">
            <a:noAutofit/>
          </a:bodyPr>
          <a:lstStyle>
            <a:lvl1pPr marL="0" indent="0" algn="ctr">
              <a:buNone/>
              <a:defRPr sz="1100" b="0" baseline="0">
                <a:solidFill>
                  <a:schemeClr val="bg1">
                    <a:lumMod val="65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7" name="Title 2"/>
          <p:cNvSpPr>
            <a:spLocks noGrp="1"/>
          </p:cNvSpPr>
          <p:nvPr>
            <p:ph type="title"/>
          </p:nvPr>
        </p:nvSpPr>
        <p:spPr>
          <a:xfrm>
            <a:off x="381000" y="282611"/>
            <a:ext cx="8368363" cy="409459"/>
          </a:xfrm>
          <a:prstGeom prst="rect">
            <a:avLst/>
          </a:prstGeom>
        </p:spPr>
        <p:txBody>
          <a:bodyPr lIns="0" tIns="0" rIns="0" bIns="0" anchor="ctr"/>
          <a:lstStyle>
            <a:lvl1pPr algn="ctr">
              <a:defRPr sz="3000">
                <a:solidFill>
                  <a:schemeClr val="bg1">
                    <a:lumMod val="50000"/>
                  </a:schemeClr>
                </a:solidFill>
              </a:defRPr>
            </a:lvl1pPr>
          </a:lstStyle>
          <a:p>
            <a:r>
              <a:rPr lang="en-US" dirty="0"/>
              <a:t>Click to edit Master title style</a:t>
            </a:r>
          </a:p>
        </p:txBody>
      </p:sp>
    </p:spTree>
    <p:extLst>
      <p:ext uri="{BB962C8B-B14F-4D97-AF65-F5344CB8AC3E}">
        <p14:creationId xmlns:p14="http://schemas.microsoft.com/office/powerpoint/2010/main" val="11540219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S016">
    <p:spTree>
      <p:nvGrpSpPr>
        <p:cNvPr id="1" name=""/>
        <p:cNvGrpSpPr/>
        <p:nvPr/>
      </p:nvGrpSpPr>
      <p:grpSpPr>
        <a:xfrm>
          <a:off x="0" y="0"/>
          <a:ext cx="0" cy="0"/>
          <a:chOff x="0" y="0"/>
          <a:chExt cx="0" cy="0"/>
        </a:xfrm>
      </p:grpSpPr>
      <p:sp>
        <p:nvSpPr>
          <p:cNvPr id="5" name="Picture Placeholder 2"/>
          <p:cNvSpPr>
            <a:spLocks noGrp="1"/>
          </p:cNvSpPr>
          <p:nvPr>
            <p:ph type="pic" sz="quarter" idx="10"/>
          </p:nvPr>
        </p:nvSpPr>
        <p:spPr>
          <a:xfrm>
            <a:off x="1" y="1142999"/>
            <a:ext cx="9143999" cy="3378201"/>
          </a:xfrm>
          <a:prstGeom prst="rect">
            <a:avLst/>
          </a:prstGeom>
          <a:solidFill>
            <a:schemeClr val="tx1">
              <a:lumMod val="10000"/>
              <a:lumOff val="90000"/>
            </a:schemeClr>
          </a:solidFill>
        </p:spPr>
        <p:txBody>
          <a:bodyPr tIns="1548000" anchor="ctr"/>
          <a:lstStyle>
            <a:lvl1pPr marL="0" indent="0" algn="ctr">
              <a:buNone/>
              <a:defRPr sz="1100">
                <a:solidFill>
                  <a:schemeClr val="tx1">
                    <a:lumMod val="75000"/>
                    <a:lumOff val="25000"/>
                  </a:schemeClr>
                </a:solidFill>
              </a:defRPr>
            </a:lvl1pPr>
          </a:lstStyle>
          <a:p>
            <a:endParaRPr lang="en-US"/>
          </a:p>
        </p:txBody>
      </p:sp>
      <p:sp>
        <p:nvSpPr>
          <p:cNvPr id="6" name="Text Placeholder 3"/>
          <p:cNvSpPr>
            <a:spLocks noGrp="1"/>
          </p:cNvSpPr>
          <p:nvPr>
            <p:ph type="body" sz="half" idx="2" hasCustomPrompt="1"/>
          </p:nvPr>
        </p:nvSpPr>
        <p:spPr>
          <a:xfrm>
            <a:off x="381000" y="730530"/>
            <a:ext cx="8368363" cy="173255"/>
          </a:xfrm>
          <a:prstGeom prst="rect">
            <a:avLst/>
          </a:prstGeom>
        </p:spPr>
        <p:txBody>
          <a:bodyPr wrap="none" lIns="0" tIns="0" rIns="0" bIns="0" anchor="ctr">
            <a:noAutofit/>
          </a:bodyPr>
          <a:lstStyle>
            <a:lvl1pPr marL="0" indent="0" algn="ctr">
              <a:buNone/>
              <a:defRPr sz="1100" b="0" baseline="0">
                <a:solidFill>
                  <a:schemeClr val="bg1">
                    <a:lumMod val="65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7" name="Title 2"/>
          <p:cNvSpPr>
            <a:spLocks noGrp="1"/>
          </p:cNvSpPr>
          <p:nvPr>
            <p:ph type="title"/>
          </p:nvPr>
        </p:nvSpPr>
        <p:spPr>
          <a:xfrm>
            <a:off x="381000" y="282611"/>
            <a:ext cx="8368363" cy="409459"/>
          </a:xfrm>
          <a:prstGeom prst="rect">
            <a:avLst/>
          </a:prstGeom>
        </p:spPr>
        <p:txBody>
          <a:bodyPr lIns="0" tIns="0" rIns="0" bIns="0" anchor="ctr"/>
          <a:lstStyle>
            <a:lvl1pPr algn="ctr">
              <a:defRPr sz="3000">
                <a:solidFill>
                  <a:schemeClr val="bg1">
                    <a:lumMod val="50000"/>
                  </a:schemeClr>
                </a:solidFill>
              </a:defRPr>
            </a:lvl1pPr>
          </a:lstStyle>
          <a:p>
            <a:r>
              <a:rPr lang="en-US" dirty="0"/>
              <a:t>Click to edit Master title style</a:t>
            </a:r>
          </a:p>
        </p:txBody>
      </p:sp>
    </p:spTree>
    <p:extLst>
      <p:ext uri="{BB962C8B-B14F-4D97-AF65-F5344CB8AC3E}">
        <p14:creationId xmlns:p14="http://schemas.microsoft.com/office/powerpoint/2010/main" val="6048002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S017">
    <p:spTree>
      <p:nvGrpSpPr>
        <p:cNvPr id="1" name=""/>
        <p:cNvGrpSpPr/>
        <p:nvPr/>
      </p:nvGrpSpPr>
      <p:grpSpPr>
        <a:xfrm>
          <a:off x="0" y="0"/>
          <a:ext cx="0" cy="0"/>
          <a:chOff x="0" y="0"/>
          <a:chExt cx="0" cy="0"/>
        </a:xfrm>
      </p:grpSpPr>
      <p:sp>
        <p:nvSpPr>
          <p:cNvPr id="5" name="Picture Placeholder 2"/>
          <p:cNvSpPr>
            <a:spLocks noGrp="1"/>
          </p:cNvSpPr>
          <p:nvPr>
            <p:ph type="pic" sz="quarter" idx="10"/>
          </p:nvPr>
        </p:nvSpPr>
        <p:spPr>
          <a:xfrm>
            <a:off x="1" y="1142999"/>
            <a:ext cx="4546599" cy="3378201"/>
          </a:xfrm>
          <a:prstGeom prst="rect">
            <a:avLst/>
          </a:prstGeom>
          <a:solidFill>
            <a:schemeClr val="tx1">
              <a:lumMod val="10000"/>
              <a:lumOff val="90000"/>
            </a:schemeClr>
          </a:solidFill>
        </p:spPr>
        <p:txBody>
          <a:bodyPr tIns="1548000" anchor="ctr"/>
          <a:lstStyle>
            <a:lvl1pPr marL="0" indent="0" algn="ctr">
              <a:buNone/>
              <a:defRPr sz="1100">
                <a:solidFill>
                  <a:schemeClr val="tx1">
                    <a:lumMod val="75000"/>
                    <a:lumOff val="25000"/>
                  </a:schemeClr>
                </a:solidFill>
              </a:defRPr>
            </a:lvl1pPr>
          </a:lstStyle>
          <a:p>
            <a:endParaRPr lang="en-US"/>
          </a:p>
        </p:txBody>
      </p:sp>
      <p:sp>
        <p:nvSpPr>
          <p:cNvPr id="6" name="Text Placeholder 3"/>
          <p:cNvSpPr>
            <a:spLocks noGrp="1"/>
          </p:cNvSpPr>
          <p:nvPr>
            <p:ph type="body" sz="half" idx="2" hasCustomPrompt="1"/>
          </p:nvPr>
        </p:nvSpPr>
        <p:spPr>
          <a:xfrm>
            <a:off x="381000" y="730530"/>
            <a:ext cx="8368363" cy="173255"/>
          </a:xfrm>
          <a:prstGeom prst="rect">
            <a:avLst/>
          </a:prstGeom>
        </p:spPr>
        <p:txBody>
          <a:bodyPr wrap="none" lIns="0" tIns="0" rIns="0" bIns="0" anchor="ctr">
            <a:noAutofit/>
          </a:bodyPr>
          <a:lstStyle>
            <a:lvl1pPr marL="0" indent="0" algn="ctr">
              <a:buNone/>
              <a:defRPr sz="1100" b="0" baseline="0">
                <a:solidFill>
                  <a:schemeClr val="bg1">
                    <a:lumMod val="65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7" name="Title 2"/>
          <p:cNvSpPr>
            <a:spLocks noGrp="1"/>
          </p:cNvSpPr>
          <p:nvPr>
            <p:ph type="title"/>
          </p:nvPr>
        </p:nvSpPr>
        <p:spPr>
          <a:xfrm>
            <a:off x="381000" y="282611"/>
            <a:ext cx="8368363" cy="409459"/>
          </a:xfrm>
          <a:prstGeom prst="rect">
            <a:avLst/>
          </a:prstGeom>
        </p:spPr>
        <p:txBody>
          <a:bodyPr lIns="0" tIns="0" rIns="0" bIns="0" anchor="ctr"/>
          <a:lstStyle>
            <a:lvl1pPr algn="ctr">
              <a:defRPr sz="3000">
                <a:solidFill>
                  <a:schemeClr val="bg1">
                    <a:lumMod val="50000"/>
                  </a:schemeClr>
                </a:solidFill>
              </a:defRPr>
            </a:lvl1pPr>
          </a:lstStyle>
          <a:p>
            <a:r>
              <a:rPr lang="en-US" dirty="0"/>
              <a:t>Click to edit Master title style</a:t>
            </a:r>
          </a:p>
        </p:txBody>
      </p:sp>
    </p:spTree>
    <p:extLst>
      <p:ext uri="{BB962C8B-B14F-4D97-AF65-F5344CB8AC3E}">
        <p14:creationId xmlns:p14="http://schemas.microsoft.com/office/powerpoint/2010/main" val="7635947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S018">
    <p:spTree>
      <p:nvGrpSpPr>
        <p:cNvPr id="1" name=""/>
        <p:cNvGrpSpPr/>
        <p:nvPr/>
      </p:nvGrpSpPr>
      <p:grpSpPr>
        <a:xfrm>
          <a:off x="0" y="0"/>
          <a:ext cx="0" cy="0"/>
          <a:chOff x="0" y="0"/>
          <a:chExt cx="0" cy="0"/>
        </a:xfrm>
      </p:grpSpPr>
      <p:sp>
        <p:nvSpPr>
          <p:cNvPr id="5" name="Picture Placeholder 2"/>
          <p:cNvSpPr>
            <a:spLocks noGrp="1"/>
          </p:cNvSpPr>
          <p:nvPr>
            <p:ph type="pic" sz="quarter" idx="10"/>
          </p:nvPr>
        </p:nvSpPr>
        <p:spPr>
          <a:xfrm>
            <a:off x="414641" y="242608"/>
            <a:ext cx="2155303" cy="2150899"/>
          </a:xfrm>
          <a:prstGeom prst="rect">
            <a:avLst/>
          </a:prstGeom>
          <a:solidFill>
            <a:schemeClr val="tx1">
              <a:lumMod val="10000"/>
              <a:lumOff val="90000"/>
            </a:schemeClr>
          </a:solidFill>
        </p:spPr>
        <p:txBody>
          <a:bodyPr tIns="1548000" anchor="ctr"/>
          <a:lstStyle>
            <a:lvl1pPr marL="0" indent="0" algn="ctr">
              <a:buNone/>
              <a:defRPr sz="1100">
                <a:solidFill>
                  <a:schemeClr val="tx1">
                    <a:lumMod val="75000"/>
                    <a:lumOff val="25000"/>
                  </a:schemeClr>
                </a:solidFill>
              </a:defRPr>
            </a:lvl1pPr>
          </a:lstStyle>
          <a:p>
            <a:endParaRPr lang="en-US"/>
          </a:p>
        </p:txBody>
      </p:sp>
      <p:sp>
        <p:nvSpPr>
          <p:cNvPr id="3" name="Picture Placeholder 2"/>
          <p:cNvSpPr>
            <a:spLocks noGrp="1"/>
          </p:cNvSpPr>
          <p:nvPr>
            <p:ph type="pic" sz="quarter" idx="11"/>
          </p:nvPr>
        </p:nvSpPr>
        <p:spPr>
          <a:xfrm>
            <a:off x="414641" y="2504545"/>
            <a:ext cx="2155303" cy="2150899"/>
          </a:xfrm>
          <a:prstGeom prst="rect">
            <a:avLst/>
          </a:prstGeom>
          <a:solidFill>
            <a:schemeClr val="tx1">
              <a:lumMod val="10000"/>
              <a:lumOff val="90000"/>
            </a:schemeClr>
          </a:solidFill>
        </p:spPr>
        <p:txBody>
          <a:bodyPr tIns="1548000" anchor="ctr"/>
          <a:lstStyle>
            <a:lvl1pPr marL="0" indent="0" algn="ctr">
              <a:buNone/>
              <a:defRPr sz="1100">
                <a:solidFill>
                  <a:schemeClr val="tx1">
                    <a:lumMod val="75000"/>
                    <a:lumOff val="25000"/>
                  </a:schemeClr>
                </a:solidFill>
              </a:defRPr>
            </a:lvl1pPr>
          </a:lstStyle>
          <a:p>
            <a:endParaRPr lang="en-US"/>
          </a:p>
        </p:txBody>
      </p:sp>
      <p:sp>
        <p:nvSpPr>
          <p:cNvPr id="4" name="Picture Placeholder 2"/>
          <p:cNvSpPr>
            <a:spLocks noGrp="1"/>
          </p:cNvSpPr>
          <p:nvPr>
            <p:ph type="pic" sz="quarter" idx="12"/>
          </p:nvPr>
        </p:nvSpPr>
        <p:spPr>
          <a:xfrm>
            <a:off x="2657328" y="242608"/>
            <a:ext cx="2155303" cy="2150899"/>
          </a:xfrm>
          <a:prstGeom prst="rect">
            <a:avLst/>
          </a:prstGeom>
          <a:solidFill>
            <a:schemeClr val="tx1">
              <a:lumMod val="10000"/>
              <a:lumOff val="90000"/>
            </a:schemeClr>
          </a:solidFill>
        </p:spPr>
        <p:txBody>
          <a:bodyPr tIns="1548000" anchor="ctr"/>
          <a:lstStyle>
            <a:lvl1pPr marL="0" indent="0" algn="ctr">
              <a:buNone/>
              <a:defRPr sz="1100">
                <a:solidFill>
                  <a:schemeClr val="tx1">
                    <a:lumMod val="75000"/>
                    <a:lumOff val="25000"/>
                  </a:schemeClr>
                </a:solidFill>
              </a:defRPr>
            </a:lvl1pPr>
          </a:lstStyle>
          <a:p>
            <a:endParaRPr lang="en-US"/>
          </a:p>
        </p:txBody>
      </p:sp>
      <p:sp>
        <p:nvSpPr>
          <p:cNvPr id="6" name="Picture Placeholder 2"/>
          <p:cNvSpPr>
            <a:spLocks noGrp="1"/>
          </p:cNvSpPr>
          <p:nvPr>
            <p:ph type="pic" sz="quarter" idx="13"/>
          </p:nvPr>
        </p:nvSpPr>
        <p:spPr>
          <a:xfrm>
            <a:off x="2657328" y="2504545"/>
            <a:ext cx="2155303" cy="2150899"/>
          </a:xfrm>
          <a:prstGeom prst="rect">
            <a:avLst/>
          </a:prstGeom>
          <a:solidFill>
            <a:schemeClr val="tx1">
              <a:lumMod val="10000"/>
              <a:lumOff val="90000"/>
            </a:schemeClr>
          </a:solidFill>
        </p:spPr>
        <p:txBody>
          <a:bodyPr tIns="1548000" anchor="ctr"/>
          <a:lstStyle>
            <a:lvl1pPr marL="0" indent="0" algn="ctr">
              <a:buNone/>
              <a:defRPr sz="1100">
                <a:solidFill>
                  <a:schemeClr val="tx1">
                    <a:lumMod val="75000"/>
                    <a:lumOff val="25000"/>
                  </a:schemeClr>
                </a:solidFill>
              </a:defRPr>
            </a:lvl1pPr>
          </a:lstStyle>
          <a:p>
            <a:endParaRPr lang="en-US"/>
          </a:p>
        </p:txBody>
      </p:sp>
    </p:spTree>
    <p:extLst>
      <p:ext uri="{BB962C8B-B14F-4D97-AF65-F5344CB8AC3E}">
        <p14:creationId xmlns:p14="http://schemas.microsoft.com/office/powerpoint/2010/main" val="11330729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S019">
    <p:spTree>
      <p:nvGrpSpPr>
        <p:cNvPr id="1" name=""/>
        <p:cNvGrpSpPr/>
        <p:nvPr/>
      </p:nvGrpSpPr>
      <p:grpSpPr>
        <a:xfrm>
          <a:off x="0" y="0"/>
          <a:ext cx="0" cy="0"/>
          <a:chOff x="0" y="0"/>
          <a:chExt cx="0" cy="0"/>
        </a:xfrm>
      </p:grpSpPr>
      <p:sp>
        <p:nvSpPr>
          <p:cNvPr id="5" name="Picture Placeholder 2"/>
          <p:cNvSpPr>
            <a:spLocks noGrp="1"/>
          </p:cNvSpPr>
          <p:nvPr>
            <p:ph type="pic" sz="quarter" idx="10"/>
          </p:nvPr>
        </p:nvSpPr>
        <p:spPr>
          <a:xfrm>
            <a:off x="4341747" y="242608"/>
            <a:ext cx="2155303" cy="2150899"/>
          </a:xfrm>
          <a:prstGeom prst="rect">
            <a:avLst/>
          </a:prstGeom>
          <a:solidFill>
            <a:schemeClr val="tx1">
              <a:lumMod val="10000"/>
              <a:lumOff val="90000"/>
            </a:schemeClr>
          </a:solidFill>
        </p:spPr>
        <p:txBody>
          <a:bodyPr tIns="1548000" anchor="ctr"/>
          <a:lstStyle>
            <a:lvl1pPr marL="0" indent="0" algn="ctr">
              <a:buNone/>
              <a:defRPr sz="1100">
                <a:solidFill>
                  <a:schemeClr val="tx1">
                    <a:lumMod val="75000"/>
                    <a:lumOff val="25000"/>
                  </a:schemeClr>
                </a:solidFill>
              </a:defRPr>
            </a:lvl1pPr>
          </a:lstStyle>
          <a:p>
            <a:endParaRPr lang="en-US"/>
          </a:p>
        </p:txBody>
      </p:sp>
      <p:sp>
        <p:nvSpPr>
          <p:cNvPr id="3" name="Picture Placeholder 2"/>
          <p:cNvSpPr>
            <a:spLocks noGrp="1"/>
          </p:cNvSpPr>
          <p:nvPr>
            <p:ph type="pic" sz="quarter" idx="11"/>
          </p:nvPr>
        </p:nvSpPr>
        <p:spPr>
          <a:xfrm>
            <a:off x="4341747" y="2504545"/>
            <a:ext cx="2155303" cy="2150899"/>
          </a:xfrm>
          <a:prstGeom prst="rect">
            <a:avLst/>
          </a:prstGeom>
          <a:solidFill>
            <a:schemeClr val="tx1">
              <a:lumMod val="10000"/>
              <a:lumOff val="90000"/>
            </a:schemeClr>
          </a:solidFill>
        </p:spPr>
        <p:txBody>
          <a:bodyPr tIns="1548000" anchor="ctr"/>
          <a:lstStyle>
            <a:lvl1pPr marL="0" indent="0" algn="ctr">
              <a:buNone/>
              <a:defRPr sz="1100">
                <a:solidFill>
                  <a:schemeClr val="tx1">
                    <a:lumMod val="75000"/>
                    <a:lumOff val="25000"/>
                  </a:schemeClr>
                </a:solidFill>
              </a:defRPr>
            </a:lvl1pPr>
          </a:lstStyle>
          <a:p>
            <a:endParaRPr lang="en-US"/>
          </a:p>
        </p:txBody>
      </p:sp>
      <p:sp>
        <p:nvSpPr>
          <p:cNvPr id="4" name="Picture Placeholder 2"/>
          <p:cNvSpPr>
            <a:spLocks noGrp="1"/>
          </p:cNvSpPr>
          <p:nvPr>
            <p:ph type="pic" sz="quarter" idx="12"/>
          </p:nvPr>
        </p:nvSpPr>
        <p:spPr>
          <a:xfrm>
            <a:off x="6584434" y="242608"/>
            <a:ext cx="2155303" cy="2150899"/>
          </a:xfrm>
          <a:prstGeom prst="rect">
            <a:avLst/>
          </a:prstGeom>
          <a:solidFill>
            <a:schemeClr val="tx1">
              <a:lumMod val="10000"/>
              <a:lumOff val="90000"/>
            </a:schemeClr>
          </a:solidFill>
        </p:spPr>
        <p:txBody>
          <a:bodyPr tIns="1548000" anchor="ctr"/>
          <a:lstStyle>
            <a:lvl1pPr marL="0" indent="0" algn="ctr">
              <a:buNone/>
              <a:defRPr sz="1100">
                <a:solidFill>
                  <a:schemeClr val="tx1">
                    <a:lumMod val="75000"/>
                    <a:lumOff val="25000"/>
                  </a:schemeClr>
                </a:solidFill>
              </a:defRPr>
            </a:lvl1pPr>
          </a:lstStyle>
          <a:p>
            <a:endParaRPr lang="en-US"/>
          </a:p>
        </p:txBody>
      </p:sp>
      <p:sp>
        <p:nvSpPr>
          <p:cNvPr id="6" name="Picture Placeholder 2"/>
          <p:cNvSpPr>
            <a:spLocks noGrp="1"/>
          </p:cNvSpPr>
          <p:nvPr>
            <p:ph type="pic" sz="quarter" idx="13"/>
          </p:nvPr>
        </p:nvSpPr>
        <p:spPr>
          <a:xfrm>
            <a:off x="6584434" y="2504545"/>
            <a:ext cx="2155303" cy="2150899"/>
          </a:xfrm>
          <a:prstGeom prst="rect">
            <a:avLst/>
          </a:prstGeom>
          <a:solidFill>
            <a:schemeClr val="tx1">
              <a:lumMod val="10000"/>
              <a:lumOff val="90000"/>
            </a:schemeClr>
          </a:solidFill>
        </p:spPr>
        <p:txBody>
          <a:bodyPr tIns="1548000" anchor="ctr"/>
          <a:lstStyle>
            <a:lvl1pPr marL="0" indent="0" algn="ctr">
              <a:buNone/>
              <a:defRPr sz="1100">
                <a:solidFill>
                  <a:schemeClr val="tx1">
                    <a:lumMod val="75000"/>
                    <a:lumOff val="25000"/>
                  </a:schemeClr>
                </a:solidFill>
              </a:defRPr>
            </a:lvl1pPr>
          </a:lstStyle>
          <a:p>
            <a:endParaRPr lang="en-US"/>
          </a:p>
        </p:txBody>
      </p:sp>
    </p:spTree>
    <p:extLst>
      <p:ext uri="{BB962C8B-B14F-4D97-AF65-F5344CB8AC3E}">
        <p14:creationId xmlns:p14="http://schemas.microsoft.com/office/powerpoint/2010/main" val="29963741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S023">
    <p:spTree>
      <p:nvGrpSpPr>
        <p:cNvPr id="1" name=""/>
        <p:cNvGrpSpPr/>
        <p:nvPr/>
      </p:nvGrpSpPr>
      <p:grpSpPr>
        <a:xfrm>
          <a:off x="0" y="0"/>
          <a:ext cx="0" cy="0"/>
          <a:chOff x="0" y="0"/>
          <a:chExt cx="0" cy="0"/>
        </a:xfrm>
      </p:grpSpPr>
      <p:sp>
        <p:nvSpPr>
          <p:cNvPr id="4" name="Picture Placeholder 2"/>
          <p:cNvSpPr>
            <a:spLocks noGrp="1"/>
          </p:cNvSpPr>
          <p:nvPr>
            <p:ph type="pic" sz="quarter" idx="10"/>
          </p:nvPr>
        </p:nvSpPr>
        <p:spPr>
          <a:xfrm>
            <a:off x="0" y="3"/>
            <a:ext cx="9144001" cy="2329312"/>
          </a:xfrm>
          <a:prstGeom prst="rect">
            <a:avLst/>
          </a:prstGeom>
          <a:solidFill>
            <a:schemeClr val="tx1">
              <a:lumMod val="10000"/>
              <a:lumOff val="90000"/>
            </a:schemeClr>
          </a:solidFill>
        </p:spPr>
        <p:txBody>
          <a:bodyPr tIns="1548000" anchor="ctr"/>
          <a:lstStyle>
            <a:lvl1pPr marL="0" indent="0" algn="ctr">
              <a:buNone/>
              <a:defRPr sz="1500">
                <a:solidFill>
                  <a:schemeClr val="tx1">
                    <a:lumMod val="75000"/>
                    <a:lumOff val="25000"/>
                  </a:schemeClr>
                </a:solidFill>
              </a:defRPr>
            </a:lvl1pPr>
          </a:lstStyle>
          <a:p>
            <a:endParaRPr lang="en-US"/>
          </a:p>
        </p:txBody>
      </p:sp>
    </p:spTree>
    <p:extLst>
      <p:ext uri="{BB962C8B-B14F-4D97-AF65-F5344CB8AC3E}">
        <p14:creationId xmlns:p14="http://schemas.microsoft.com/office/powerpoint/2010/main" val="4703008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S024">
    <p:spTree>
      <p:nvGrpSpPr>
        <p:cNvPr id="1" name=""/>
        <p:cNvGrpSpPr/>
        <p:nvPr/>
      </p:nvGrpSpPr>
      <p:grpSpPr>
        <a:xfrm>
          <a:off x="0" y="0"/>
          <a:ext cx="0" cy="0"/>
          <a:chOff x="0" y="0"/>
          <a:chExt cx="0" cy="0"/>
        </a:xfrm>
      </p:grpSpPr>
      <p:sp>
        <p:nvSpPr>
          <p:cNvPr id="4" name="Picture Placeholder 2"/>
          <p:cNvSpPr>
            <a:spLocks noGrp="1"/>
          </p:cNvSpPr>
          <p:nvPr>
            <p:ph type="pic" sz="quarter" idx="10"/>
          </p:nvPr>
        </p:nvSpPr>
        <p:spPr>
          <a:xfrm>
            <a:off x="0" y="2"/>
            <a:ext cx="9144001" cy="3105148"/>
          </a:xfrm>
          <a:prstGeom prst="rect">
            <a:avLst/>
          </a:prstGeom>
          <a:solidFill>
            <a:schemeClr val="tx1">
              <a:lumMod val="10000"/>
              <a:lumOff val="90000"/>
            </a:schemeClr>
          </a:solidFill>
        </p:spPr>
        <p:txBody>
          <a:bodyPr tIns="1548000" anchor="ctr"/>
          <a:lstStyle>
            <a:lvl1pPr marL="0" indent="0" algn="ctr">
              <a:buNone/>
              <a:defRPr sz="1500">
                <a:solidFill>
                  <a:schemeClr val="tx1">
                    <a:lumMod val="75000"/>
                    <a:lumOff val="25000"/>
                  </a:schemeClr>
                </a:solidFill>
              </a:defRPr>
            </a:lvl1pPr>
          </a:lstStyle>
          <a:p>
            <a:endParaRPr lang="en-US"/>
          </a:p>
        </p:txBody>
      </p:sp>
    </p:spTree>
    <p:extLst>
      <p:ext uri="{BB962C8B-B14F-4D97-AF65-F5344CB8AC3E}">
        <p14:creationId xmlns:p14="http://schemas.microsoft.com/office/powerpoint/2010/main" val="12618460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S027">
    <p:spTree>
      <p:nvGrpSpPr>
        <p:cNvPr id="1" name=""/>
        <p:cNvGrpSpPr/>
        <p:nvPr/>
      </p:nvGrpSpPr>
      <p:grpSpPr>
        <a:xfrm>
          <a:off x="0" y="0"/>
          <a:ext cx="0" cy="0"/>
          <a:chOff x="0" y="0"/>
          <a:chExt cx="0" cy="0"/>
        </a:xfrm>
      </p:grpSpPr>
      <p:sp>
        <p:nvSpPr>
          <p:cNvPr id="4" name="Picture Placeholder 2"/>
          <p:cNvSpPr>
            <a:spLocks noGrp="1"/>
          </p:cNvSpPr>
          <p:nvPr>
            <p:ph type="pic" sz="quarter" idx="10"/>
          </p:nvPr>
        </p:nvSpPr>
        <p:spPr>
          <a:xfrm>
            <a:off x="4952386" y="0"/>
            <a:ext cx="3403997" cy="5143500"/>
          </a:xfrm>
          <a:prstGeom prst="rect">
            <a:avLst/>
          </a:prstGeom>
          <a:solidFill>
            <a:schemeClr val="tx1">
              <a:lumMod val="10000"/>
              <a:lumOff val="90000"/>
            </a:schemeClr>
          </a:solidFill>
        </p:spPr>
        <p:txBody>
          <a:bodyPr tIns="1548000" anchor="ctr"/>
          <a:lstStyle>
            <a:lvl1pPr marL="0" indent="0" algn="ctr">
              <a:buNone/>
              <a:defRPr sz="1500">
                <a:solidFill>
                  <a:schemeClr val="tx1">
                    <a:lumMod val="75000"/>
                    <a:lumOff val="25000"/>
                  </a:schemeClr>
                </a:solidFill>
              </a:defRPr>
            </a:lvl1pPr>
          </a:lstStyle>
          <a:p>
            <a:endParaRPr lang="en-US"/>
          </a:p>
        </p:txBody>
      </p:sp>
    </p:spTree>
    <p:extLst>
      <p:ext uri="{BB962C8B-B14F-4D97-AF65-F5344CB8AC3E}">
        <p14:creationId xmlns:p14="http://schemas.microsoft.com/office/powerpoint/2010/main" val="40258263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S032">
    <p:spTree>
      <p:nvGrpSpPr>
        <p:cNvPr id="1" name=""/>
        <p:cNvGrpSpPr/>
        <p:nvPr/>
      </p:nvGrpSpPr>
      <p:grpSpPr>
        <a:xfrm>
          <a:off x="0" y="0"/>
          <a:ext cx="0" cy="0"/>
          <a:chOff x="0" y="0"/>
          <a:chExt cx="0" cy="0"/>
        </a:xfrm>
      </p:grpSpPr>
      <p:sp>
        <p:nvSpPr>
          <p:cNvPr id="4" name="Picture Placeholder 7"/>
          <p:cNvSpPr>
            <a:spLocks noGrp="1"/>
          </p:cNvSpPr>
          <p:nvPr>
            <p:ph type="pic" sz="quarter" idx="10" hasCustomPrompt="1"/>
          </p:nvPr>
        </p:nvSpPr>
        <p:spPr>
          <a:xfrm>
            <a:off x="0" y="1099790"/>
            <a:ext cx="9144000" cy="2657475"/>
          </a:xfrm>
          <a:prstGeom prst="rect">
            <a:avLst/>
          </a:prstGeom>
          <a:solidFill>
            <a:schemeClr val="tx2">
              <a:lumMod val="10000"/>
              <a:lumOff val="90000"/>
            </a:schemeClr>
          </a:solidFill>
          <a:ln w="19050">
            <a:noFill/>
          </a:ln>
        </p:spPr>
        <p:txBody>
          <a:bodyPr tIns="0" bIns="182880" anchor="b"/>
          <a:lstStyle>
            <a:lvl1pPr algn="ctr">
              <a:buNone/>
              <a:defRPr sz="1050" baseline="0">
                <a:solidFill>
                  <a:schemeClr val="tx1">
                    <a:lumMod val="75000"/>
                    <a:lumOff val="25000"/>
                  </a:schemeClr>
                </a:solidFill>
              </a:defRPr>
            </a:lvl1pPr>
          </a:lstStyle>
          <a:p>
            <a:r>
              <a:rPr lang="en-US" dirty="0"/>
              <a:t>Image Holder</a:t>
            </a:r>
          </a:p>
        </p:txBody>
      </p:sp>
      <p:sp>
        <p:nvSpPr>
          <p:cNvPr id="5" name="Text Placeholder 3"/>
          <p:cNvSpPr>
            <a:spLocks noGrp="1"/>
          </p:cNvSpPr>
          <p:nvPr>
            <p:ph type="body" sz="half" idx="2" hasCustomPrompt="1"/>
          </p:nvPr>
        </p:nvSpPr>
        <p:spPr>
          <a:xfrm>
            <a:off x="381000" y="730530"/>
            <a:ext cx="8368363" cy="173255"/>
          </a:xfrm>
          <a:prstGeom prst="rect">
            <a:avLst/>
          </a:prstGeom>
        </p:spPr>
        <p:txBody>
          <a:bodyPr wrap="none" lIns="0" tIns="0" rIns="0" bIns="0" anchor="ctr">
            <a:noAutofit/>
          </a:bodyPr>
          <a:lstStyle>
            <a:lvl1pPr marL="0" indent="0" algn="ctr">
              <a:buNone/>
              <a:defRPr sz="1100" b="0" baseline="0">
                <a:solidFill>
                  <a:schemeClr val="bg1">
                    <a:lumMod val="65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6" name="Title 2"/>
          <p:cNvSpPr>
            <a:spLocks noGrp="1"/>
          </p:cNvSpPr>
          <p:nvPr>
            <p:ph type="title"/>
          </p:nvPr>
        </p:nvSpPr>
        <p:spPr>
          <a:xfrm>
            <a:off x="381000" y="282611"/>
            <a:ext cx="8368363" cy="409459"/>
          </a:xfrm>
          <a:prstGeom prst="rect">
            <a:avLst/>
          </a:prstGeom>
        </p:spPr>
        <p:txBody>
          <a:bodyPr lIns="0" tIns="0" rIns="0" bIns="0" anchor="ctr"/>
          <a:lstStyle>
            <a:lvl1pPr algn="ctr">
              <a:defRPr sz="3000">
                <a:solidFill>
                  <a:schemeClr val="bg1">
                    <a:lumMod val="50000"/>
                  </a:schemeClr>
                </a:solidFill>
              </a:defRPr>
            </a:lvl1pPr>
          </a:lstStyle>
          <a:p>
            <a:r>
              <a:rPr lang="en-US" dirty="0"/>
              <a:t>Click to edit Master title style</a:t>
            </a:r>
          </a:p>
        </p:txBody>
      </p:sp>
    </p:spTree>
    <p:extLst>
      <p:ext uri="{BB962C8B-B14F-4D97-AF65-F5344CB8AC3E}">
        <p14:creationId xmlns:p14="http://schemas.microsoft.com/office/powerpoint/2010/main" val="23663063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BLS034">
    <p:spTree>
      <p:nvGrpSpPr>
        <p:cNvPr id="1" name=""/>
        <p:cNvGrpSpPr/>
        <p:nvPr/>
      </p:nvGrpSpPr>
      <p:grpSpPr>
        <a:xfrm>
          <a:off x="0" y="0"/>
          <a:ext cx="0" cy="0"/>
          <a:chOff x="0" y="0"/>
          <a:chExt cx="0" cy="0"/>
        </a:xfrm>
      </p:grpSpPr>
      <p:sp>
        <p:nvSpPr>
          <p:cNvPr id="4" name="Picture Placeholder 7"/>
          <p:cNvSpPr>
            <a:spLocks noGrp="1"/>
          </p:cNvSpPr>
          <p:nvPr>
            <p:ph type="pic" sz="quarter" idx="10" hasCustomPrompt="1"/>
          </p:nvPr>
        </p:nvSpPr>
        <p:spPr>
          <a:xfrm>
            <a:off x="4572000" y="0"/>
            <a:ext cx="4572000" cy="5143500"/>
          </a:xfrm>
          <a:prstGeom prst="rect">
            <a:avLst/>
          </a:prstGeom>
          <a:solidFill>
            <a:schemeClr val="bg1">
              <a:lumMod val="95000"/>
            </a:schemeClr>
          </a:solidFill>
          <a:ln>
            <a:noFill/>
          </a:ln>
          <a:effectLst/>
        </p:spPr>
        <p:txBody>
          <a:bodyPr bIns="457200" anchor="b"/>
          <a:lstStyle>
            <a:lvl1pPr algn="ctr">
              <a:buNone/>
              <a:defRPr sz="12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2486636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BLS035">
    <p:spTree>
      <p:nvGrpSpPr>
        <p:cNvPr id="1" name=""/>
        <p:cNvGrpSpPr/>
        <p:nvPr/>
      </p:nvGrpSpPr>
      <p:grpSpPr>
        <a:xfrm>
          <a:off x="0" y="0"/>
          <a:ext cx="0" cy="0"/>
          <a:chOff x="0" y="0"/>
          <a:chExt cx="0" cy="0"/>
        </a:xfrm>
      </p:grpSpPr>
      <p:sp>
        <p:nvSpPr>
          <p:cNvPr id="4" name="Picture Placeholder 7"/>
          <p:cNvSpPr>
            <a:spLocks noGrp="1"/>
          </p:cNvSpPr>
          <p:nvPr>
            <p:ph type="pic" sz="quarter" idx="10" hasCustomPrompt="1"/>
          </p:nvPr>
        </p:nvSpPr>
        <p:spPr>
          <a:xfrm>
            <a:off x="0" y="0"/>
            <a:ext cx="4572000" cy="5143500"/>
          </a:xfrm>
          <a:prstGeom prst="rect">
            <a:avLst/>
          </a:prstGeom>
          <a:solidFill>
            <a:schemeClr val="bg1">
              <a:lumMod val="95000"/>
            </a:schemeClr>
          </a:solidFill>
          <a:ln>
            <a:noFill/>
          </a:ln>
          <a:effectLst/>
        </p:spPr>
        <p:txBody>
          <a:bodyPr bIns="457200" anchor="b"/>
          <a:lstStyle>
            <a:lvl1pPr algn="ctr">
              <a:buNone/>
              <a:defRPr sz="12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0142120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S02">
    <p:spTree>
      <p:nvGrpSpPr>
        <p:cNvPr id="1" name=""/>
        <p:cNvGrpSpPr/>
        <p:nvPr/>
      </p:nvGrpSpPr>
      <p:grpSpPr>
        <a:xfrm>
          <a:off x="0" y="0"/>
          <a:ext cx="0" cy="0"/>
          <a:chOff x="0" y="0"/>
          <a:chExt cx="0" cy="0"/>
        </a:xfrm>
      </p:grpSpPr>
      <p:sp>
        <p:nvSpPr>
          <p:cNvPr id="6" name="Text Placeholder 3"/>
          <p:cNvSpPr>
            <a:spLocks noGrp="1"/>
          </p:cNvSpPr>
          <p:nvPr>
            <p:ph type="body" sz="half" idx="2" hasCustomPrompt="1"/>
          </p:nvPr>
        </p:nvSpPr>
        <p:spPr>
          <a:xfrm>
            <a:off x="381000" y="730530"/>
            <a:ext cx="8368363" cy="173255"/>
          </a:xfrm>
          <a:prstGeom prst="rect">
            <a:avLst/>
          </a:prstGeom>
        </p:spPr>
        <p:txBody>
          <a:bodyPr wrap="none" lIns="0" tIns="0" rIns="0" bIns="0" anchor="ctr">
            <a:noAutofit/>
          </a:bodyPr>
          <a:lstStyle>
            <a:lvl1pPr marL="0" indent="0" algn="l">
              <a:buNone/>
              <a:defRPr sz="1100" b="0" baseline="0">
                <a:solidFill>
                  <a:schemeClr val="bg1">
                    <a:lumMod val="65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7" name="Title 2"/>
          <p:cNvSpPr>
            <a:spLocks noGrp="1"/>
          </p:cNvSpPr>
          <p:nvPr>
            <p:ph type="title"/>
          </p:nvPr>
        </p:nvSpPr>
        <p:spPr>
          <a:xfrm>
            <a:off x="381000" y="282611"/>
            <a:ext cx="8368363" cy="409459"/>
          </a:xfrm>
          <a:prstGeom prst="rect">
            <a:avLst/>
          </a:prstGeom>
        </p:spPr>
        <p:txBody>
          <a:bodyPr lIns="0" tIns="0" rIns="0" bIns="0" anchor="ctr"/>
          <a:lstStyle>
            <a:lvl1pPr algn="l">
              <a:defRPr sz="3000">
                <a:solidFill>
                  <a:schemeClr val="bg1">
                    <a:lumMod val="50000"/>
                  </a:schemeClr>
                </a:solidFill>
              </a:defRPr>
            </a:lvl1pPr>
          </a:lstStyle>
          <a:p>
            <a:r>
              <a:rPr lang="en-US" dirty="0"/>
              <a:t>Click to edit Master title style</a:t>
            </a:r>
          </a:p>
        </p:txBody>
      </p:sp>
    </p:spTree>
    <p:extLst>
      <p:ext uri="{BB962C8B-B14F-4D97-AF65-F5344CB8AC3E}">
        <p14:creationId xmlns:p14="http://schemas.microsoft.com/office/powerpoint/2010/main" val="8682362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S038">
    <p:spTree>
      <p:nvGrpSpPr>
        <p:cNvPr id="1" name=""/>
        <p:cNvGrpSpPr/>
        <p:nvPr/>
      </p:nvGrpSpPr>
      <p:grpSpPr>
        <a:xfrm>
          <a:off x="0" y="0"/>
          <a:ext cx="0" cy="0"/>
          <a:chOff x="0" y="0"/>
          <a:chExt cx="0" cy="0"/>
        </a:xfrm>
      </p:grpSpPr>
      <p:sp>
        <p:nvSpPr>
          <p:cNvPr id="17" name="Picture Placeholder 2"/>
          <p:cNvSpPr>
            <a:spLocks noGrp="1"/>
          </p:cNvSpPr>
          <p:nvPr>
            <p:ph type="pic" sz="quarter" idx="10"/>
          </p:nvPr>
        </p:nvSpPr>
        <p:spPr>
          <a:xfrm>
            <a:off x="7304637" y="252105"/>
            <a:ext cx="1435200" cy="1419726"/>
          </a:xfrm>
          <a:prstGeom prst="rect">
            <a:avLst/>
          </a:prstGeom>
          <a:solidFill>
            <a:schemeClr val="tx1">
              <a:lumMod val="10000"/>
              <a:lumOff val="90000"/>
            </a:schemeClr>
          </a:solidFill>
        </p:spPr>
        <p:txBody>
          <a:bodyPr tIns="1548000" bIns="457200" anchor="ctr"/>
          <a:lstStyle>
            <a:lvl1pPr marL="0" indent="0" algn="ctr">
              <a:buNone/>
              <a:defRPr sz="1000">
                <a:solidFill>
                  <a:schemeClr val="tx1">
                    <a:lumMod val="75000"/>
                    <a:lumOff val="25000"/>
                  </a:schemeClr>
                </a:solidFill>
              </a:defRPr>
            </a:lvl1pPr>
          </a:lstStyle>
          <a:p>
            <a:endParaRPr lang="en-US"/>
          </a:p>
        </p:txBody>
      </p:sp>
      <p:sp>
        <p:nvSpPr>
          <p:cNvPr id="10" name="Picture Placeholder 2"/>
          <p:cNvSpPr>
            <a:spLocks noGrp="1"/>
          </p:cNvSpPr>
          <p:nvPr>
            <p:ph type="pic" sz="quarter" idx="11"/>
          </p:nvPr>
        </p:nvSpPr>
        <p:spPr>
          <a:xfrm>
            <a:off x="7304637" y="1757598"/>
            <a:ext cx="1435200" cy="1419726"/>
          </a:xfrm>
          <a:prstGeom prst="rect">
            <a:avLst/>
          </a:prstGeom>
          <a:solidFill>
            <a:schemeClr val="tx1">
              <a:lumMod val="10000"/>
              <a:lumOff val="90000"/>
            </a:schemeClr>
          </a:solidFill>
        </p:spPr>
        <p:txBody>
          <a:bodyPr tIns="1548000" bIns="457200" anchor="ctr"/>
          <a:lstStyle>
            <a:lvl1pPr marL="0" indent="0" algn="ctr">
              <a:buNone/>
              <a:defRPr sz="1000">
                <a:solidFill>
                  <a:schemeClr val="tx1">
                    <a:lumMod val="75000"/>
                    <a:lumOff val="25000"/>
                  </a:schemeClr>
                </a:solidFill>
              </a:defRPr>
            </a:lvl1pPr>
          </a:lstStyle>
          <a:p>
            <a:endParaRPr lang="en-US"/>
          </a:p>
        </p:txBody>
      </p:sp>
      <p:sp>
        <p:nvSpPr>
          <p:cNvPr id="12" name="Picture Placeholder 2"/>
          <p:cNvSpPr>
            <a:spLocks noGrp="1"/>
          </p:cNvSpPr>
          <p:nvPr>
            <p:ph type="pic" sz="quarter" idx="12"/>
          </p:nvPr>
        </p:nvSpPr>
        <p:spPr>
          <a:xfrm>
            <a:off x="7304637" y="3263091"/>
            <a:ext cx="1435200" cy="1419726"/>
          </a:xfrm>
          <a:prstGeom prst="rect">
            <a:avLst/>
          </a:prstGeom>
          <a:solidFill>
            <a:schemeClr val="tx1">
              <a:lumMod val="10000"/>
              <a:lumOff val="90000"/>
            </a:schemeClr>
          </a:solidFill>
        </p:spPr>
        <p:txBody>
          <a:bodyPr tIns="1548000" bIns="457200" anchor="ctr"/>
          <a:lstStyle>
            <a:lvl1pPr marL="0" indent="0" algn="ctr">
              <a:buNone/>
              <a:defRPr sz="1000">
                <a:solidFill>
                  <a:schemeClr val="tx1">
                    <a:lumMod val="75000"/>
                    <a:lumOff val="25000"/>
                  </a:schemeClr>
                </a:solidFill>
              </a:defRPr>
            </a:lvl1pPr>
          </a:lstStyle>
          <a:p>
            <a:endParaRPr lang="en-US"/>
          </a:p>
        </p:txBody>
      </p:sp>
      <p:sp>
        <p:nvSpPr>
          <p:cNvPr id="16" name="Picture Placeholder 2"/>
          <p:cNvSpPr>
            <a:spLocks noGrp="1"/>
          </p:cNvSpPr>
          <p:nvPr>
            <p:ph type="pic" sz="quarter" idx="13"/>
          </p:nvPr>
        </p:nvSpPr>
        <p:spPr>
          <a:xfrm>
            <a:off x="5771112" y="252105"/>
            <a:ext cx="1435200" cy="1419726"/>
          </a:xfrm>
          <a:prstGeom prst="rect">
            <a:avLst/>
          </a:prstGeom>
          <a:solidFill>
            <a:schemeClr val="tx1">
              <a:lumMod val="10000"/>
              <a:lumOff val="90000"/>
            </a:schemeClr>
          </a:solidFill>
        </p:spPr>
        <p:txBody>
          <a:bodyPr tIns="1548000" bIns="457200" anchor="ctr"/>
          <a:lstStyle>
            <a:lvl1pPr marL="0" indent="0" algn="ctr">
              <a:buNone/>
              <a:defRPr sz="1000">
                <a:solidFill>
                  <a:schemeClr val="tx1">
                    <a:lumMod val="75000"/>
                    <a:lumOff val="25000"/>
                  </a:schemeClr>
                </a:solidFill>
              </a:defRPr>
            </a:lvl1pPr>
          </a:lstStyle>
          <a:p>
            <a:endParaRPr lang="en-US"/>
          </a:p>
        </p:txBody>
      </p:sp>
      <p:sp>
        <p:nvSpPr>
          <p:cNvPr id="21" name="Picture Placeholder 2"/>
          <p:cNvSpPr>
            <a:spLocks noGrp="1"/>
          </p:cNvSpPr>
          <p:nvPr>
            <p:ph type="pic" sz="quarter" idx="14"/>
          </p:nvPr>
        </p:nvSpPr>
        <p:spPr>
          <a:xfrm>
            <a:off x="5771112" y="1757598"/>
            <a:ext cx="1435200" cy="1419726"/>
          </a:xfrm>
          <a:prstGeom prst="rect">
            <a:avLst/>
          </a:prstGeom>
          <a:solidFill>
            <a:schemeClr val="tx1">
              <a:lumMod val="10000"/>
              <a:lumOff val="90000"/>
            </a:schemeClr>
          </a:solidFill>
        </p:spPr>
        <p:txBody>
          <a:bodyPr tIns="1548000" bIns="457200" anchor="ctr"/>
          <a:lstStyle>
            <a:lvl1pPr marL="0" indent="0" algn="ctr">
              <a:buNone/>
              <a:defRPr sz="1000">
                <a:solidFill>
                  <a:schemeClr val="tx1">
                    <a:lumMod val="75000"/>
                    <a:lumOff val="25000"/>
                  </a:schemeClr>
                </a:solidFill>
              </a:defRPr>
            </a:lvl1pPr>
          </a:lstStyle>
          <a:p>
            <a:endParaRPr lang="en-US"/>
          </a:p>
        </p:txBody>
      </p:sp>
      <p:sp>
        <p:nvSpPr>
          <p:cNvPr id="22" name="Picture Placeholder 2"/>
          <p:cNvSpPr>
            <a:spLocks noGrp="1"/>
          </p:cNvSpPr>
          <p:nvPr>
            <p:ph type="pic" sz="quarter" idx="15"/>
          </p:nvPr>
        </p:nvSpPr>
        <p:spPr>
          <a:xfrm>
            <a:off x="5771112" y="3263091"/>
            <a:ext cx="1435200" cy="1419726"/>
          </a:xfrm>
          <a:prstGeom prst="rect">
            <a:avLst/>
          </a:prstGeom>
          <a:solidFill>
            <a:schemeClr val="tx1">
              <a:lumMod val="10000"/>
              <a:lumOff val="90000"/>
            </a:schemeClr>
          </a:solidFill>
        </p:spPr>
        <p:txBody>
          <a:bodyPr tIns="1548000" bIns="457200" anchor="ctr"/>
          <a:lstStyle>
            <a:lvl1pPr marL="0" indent="0" algn="ctr">
              <a:buNone/>
              <a:defRPr sz="1000">
                <a:solidFill>
                  <a:schemeClr val="tx1">
                    <a:lumMod val="75000"/>
                    <a:lumOff val="25000"/>
                  </a:schemeClr>
                </a:solidFill>
              </a:defRPr>
            </a:lvl1pPr>
          </a:lstStyle>
          <a:p>
            <a:endParaRPr lang="en-US"/>
          </a:p>
        </p:txBody>
      </p:sp>
      <p:sp>
        <p:nvSpPr>
          <p:cNvPr id="23" name="Picture Placeholder 2"/>
          <p:cNvSpPr>
            <a:spLocks noGrp="1"/>
          </p:cNvSpPr>
          <p:nvPr>
            <p:ph type="pic" sz="quarter" idx="16"/>
          </p:nvPr>
        </p:nvSpPr>
        <p:spPr>
          <a:xfrm>
            <a:off x="4237587" y="252105"/>
            <a:ext cx="1435200" cy="1419726"/>
          </a:xfrm>
          <a:prstGeom prst="rect">
            <a:avLst/>
          </a:prstGeom>
          <a:solidFill>
            <a:schemeClr val="tx1">
              <a:lumMod val="10000"/>
              <a:lumOff val="90000"/>
            </a:schemeClr>
          </a:solidFill>
        </p:spPr>
        <p:txBody>
          <a:bodyPr tIns="1548000" bIns="457200" anchor="ctr"/>
          <a:lstStyle>
            <a:lvl1pPr marL="0" indent="0" algn="ctr">
              <a:buNone/>
              <a:defRPr sz="1000">
                <a:solidFill>
                  <a:schemeClr val="tx1">
                    <a:lumMod val="75000"/>
                    <a:lumOff val="25000"/>
                  </a:schemeClr>
                </a:solidFill>
              </a:defRPr>
            </a:lvl1pPr>
          </a:lstStyle>
          <a:p>
            <a:endParaRPr lang="en-US"/>
          </a:p>
        </p:txBody>
      </p:sp>
      <p:sp>
        <p:nvSpPr>
          <p:cNvPr id="24" name="Picture Placeholder 2"/>
          <p:cNvSpPr>
            <a:spLocks noGrp="1"/>
          </p:cNvSpPr>
          <p:nvPr>
            <p:ph type="pic" sz="quarter" idx="17"/>
          </p:nvPr>
        </p:nvSpPr>
        <p:spPr>
          <a:xfrm>
            <a:off x="4237587" y="1757598"/>
            <a:ext cx="1435200" cy="1419726"/>
          </a:xfrm>
          <a:prstGeom prst="rect">
            <a:avLst/>
          </a:prstGeom>
          <a:solidFill>
            <a:schemeClr val="tx1">
              <a:lumMod val="10000"/>
              <a:lumOff val="90000"/>
            </a:schemeClr>
          </a:solidFill>
        </p:spPr>
        <p:txBody>
          <a:bodyPr tIns="1548000" bIns="457200" anchor="ctr"/>
          <a:lstStyle>
            <a:lvl1pPr marL="0" indent="0" algn="ctr">
              <a:buNone/>
              <a:defRPr sz="1000">
                <a:solidFill>
                  <a:schemeClr val="tx1">
                    <a:lumMod val="75000"/>
                    <a:lumOff val="25000"/>
                  </a:schemeClr>
                </a:solidFill>
              </a:defRPr>
            </a:lvl1pPr>
          </a:lstStyle>
          <a:p>
            <a:endParaRPr lang="en-US"/>
          </a:p>
        </p:txBody>
      </p:sp>
      <p:sp>
        <p:nvSpPr>
          <p:cNvPr id="25" name="Picture Placeholder 2"/>
          <p:cNvSpPr>
            <a:spLocks noGrp="1"/>
          </p:cNvSpPr>
          <p:nvPr>
            <p:ph type="pic" sz="quarter" idx="18"/>
          </p:nvPr>
        </p:nvSpPr>
        <p:spPr>
          <a:xfrm>
            <a:off x="4237587" y="3263091"/>
            <a:ext cx="1435200" cy="1419726"/>
          </a:xfrm>
          <a:prstGeom prst="rect">
            <a:avLst/>
          </a:prstGeom>
          <a:solidFill>
            <a:schemeClr val="tx1">
              <a:lumMod val="10000"/>
              <a:lumOff val="90000"/>
            </a:schemeClr>
          </a:solidFill>
        </p:spPr>
        <p:txBody>
          <a:bodyPr tIns="1548000" bIns="457200" anchor="ctr"/>
          <a:lstStyle>
            <a:lvl1pPr marL="0" indent="0" algn="ctr">
              <a:buNone/>
              <a:defRPr sz="1000">
                <a:solidFill>
                  <a:schemeClr val="tx1">
                    <a:lumMod val="75000"/>
                    <a:lumOff val="25000"/>
                  </a:schemeClr>
                </a:solidFill>
              </a:defRPr>
            </a:lvl1pPr>
          </a:lstStyle>
          <a:p>
            <a:endParaRPr lang="en-US"/>
          </a:p>
        </p:txBody>
      </p:sp>
    </p:spTree>
    <p:extLst>
      <p:ext uri="{BB962C8B-B14F-4D97-AF65-F5344CB8AC3E}">
        <p14:creationId xmlns:p14="http://schemas.microsoft.com/office/powerpoint/2010/main" val="28450799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S041">
    <p:spTree>
      <p:nvGrpSpPr>
        <p:cNvPr id="1" name=""/>
        <p:cNvGrpSpPr/>
        <p:nvPr/>
      </p:nvGrpSpPr>
      <p:grpSpPr>
        <a:xfrm>
          <a:off x="0" y="0"/>
          <a:ext cx="0" cy="0"/>
          <a:chOff x="0" y="0"/>
          <a:chExt cx="0" cy="0"/>
        </a:xfrm>
      </p:grpSpPr>
      <p:sp>
        <p:nvSpPr>
          <p:cNvPr id="49" name="Picture Placeholder 7"/>
          <p:cNvSpPr>
            <a:spLocks noGrp="1"/>
          </p:cNvSpPr>
          <p:nvPr>
            <p:ph type="pic" sz="quarter" idx="19" hasCustomPrompt="1"/>
          </p:nvPr>
        </p:nvSpPr>
        <p:spPr>
          <a:xfrm>
            <a:off x="737386" y="1032002"/>
            <a:ext cx="1279158" cy="1281002"/>
          </a:xfrm>
          <a:prstGeom prst="ellipse">
            <a:avLst/>
          </a:prstGeom>
          <a:solidFill>
            <a:schemeClr val="tx2">
              <a:lumMod val="10000"/>
              <a:lumOff val="90000"/>
            </a:schemeClr>
          </a:solidFill>
          <a:ln w="19050">
            <a:noFill/>
          </a:ln>
          <a:effectLst/>
        </p:spPr>
        <p:txBody>
          <a:bodyPr lIns="0" tIns="0" rIns="0" bIns="91440" anchor="b"/>
          <a:lstStyle>
            <a:lvl1pPr algn="ctr" rtl="0">
              <a:buNone/>
              <a:defRPr sz="900">
                <a:solidFill>
                  <a:schemeClr val="tx1">
                    <a:lumMod val="75000"/>
                    <a:lumOff val="25000"/>
                  </a:schemeClr>
                </a:solidFill>
              </a:defRPr>
            </a:lvl1pPr>
          </a:lstStyle>
          <a:p>
            <a:r>
              <a:rPr lang="en-US" dirty="0"/>
              <a:t>Image Holder</a:t>
            </a:r>
          </a:p>
        </p:txBody>
      </p:sp>
      <p:sp>
        <p:nvSpPr>
          <p:cNvPr id="75" name="Picture Placeholder 7"/>
          <p:cNvSpPr>
            <a:spLocks noGrp="1"/>
          </p:cNvSpPr>
          <p:nvPr>
            <p:ph type="pic" sz="quarter" idx="30" hasCustomPrompt="1"/>
          </p:nvPr>
        </p:nvSpPr>
        <p:spPr>
          <a:xfrm>
            <a:off x="3923673" y="1032002"/>
            <a:ext cx="1279158" cy="1281002"/>
          </a:xfrm>
          <a:prstGeom prst="ellipse">
            <a:avLst/>
          </a:prstGeom>
          <a:solidFill>
            <a:schemeClr val="tx2">
              <a:lumMod val="10000"/>
              <a:lumOff val="90000"/>
            </a:schemeClr>
          </a:solidFill>
          <a:ln w="19050">
            <a:noFill/>
          </a:ln>
          <a:effectLst/>
        </p:spPr>
        <p:txBody>
          <a:bodyPr lIns="0" tIns="0" rIns="0" bIns="91440" anchor="b"/>
          <a:lstStyle>
            <a:lvl1pPr algn="ctr" rtl="0">
              <a:buNone/>
              <a:defRPr sz="900">
                <a:solidFill>
                  <a:schemeClr val="tx1">
                    <a:lumMod val="75000"/>
                    <a:lumOff val="25000"/>
                  </a:schemeClr>
                </a:solidFill>
              </a:defRPr>
            </a:lvl1pPr>
          </a:lstStyle>
          <a:p>
            <a:r>
              <a:rPr lang="en-US" dirty="0"/>
              <a:t>Image Holder</a:t>
            </a:r>
          </a:p>
        </p:txBody>
      </p:sp>
      <p:sp>
        <p:nvSpPr>
          <p:cNvPr id="94" name="Picture Placeholder 7"/>
          <p:cNvSpPr>
            <a:spLocks noGrp="1"/>
          </p:cNvSpPr>
          <p:nvPr>
            <p:ph type="pic" sz="quarter" idx="38" hasCustomPrompt="1"/>
          </p:nvPr>
        </p:nvSpPr>
        <p:spPr>
          <a:xfrm>
            <a:off x="7109960" y="1032002"/>
            <a:ext cx="1279158" cy="1281002"/>
          </a:xfrm>
          <a:prstGeom prst="ellipse">
            <a:avLst/>
          </a:prstGeom>
          <a:solidFill>
            <a:schemeClr val="tx2">
              <a:lumMod val="10000"/>
              <a:lumOff val="90000"/>
            </a:schemeClr>
          </a:solidFill>
          <a:ln w="19050">
            <a:noFill/>
          </a:ln>
          <a:effectLst/>
        </p:spPr>
        <p:txBody>
          <a:bodyPr lIns="0" tIns="0" rIns="0" bIns="91440" anchor="b"/>
          <a:lstStyle>
            <a:lvl1pPr algn="ctr" rtl="0">
              <a:buNone/>
              <a:defRPr sz="900">
                <a:solidFill>
                  <a:schemeClr val="tx1">
                    <a:lumMod val="75000"/>
                    <a:lumOff val="25000"/>
                  </a:schemeClr>
                </a:solidFill>
              </a:defRPr>
            </a:lvl1pPr>
          </a:lstStyle>
          <a:p>
            <a:r>
              <a:rPr lang="en-US" dirty="0"/>
              <a:t>Image Holder</a:t>
            </a:r>
          </a:p>
        </p:txBody>
      </p:sp>
      <p:sp>
        <p:nvSpPr>
          <p:cNvPr id="10" name="Picture Placeholder 7"/>
          <p:cNvSpPr>
            <a:spLocks noGrp="1"/>
          </p:cNvSpPr>
          <p:nvPr>
            <p:ph type="pic" sz="quarter" idx="39" hasCustomPrompt="1"/>
          </p:nvPr>
        </p:nvSpPr>
        <p:spPr>
          <a:xfrm>
            <a:off x="737386" y="2918556"/>
            <a:ext cx="1279158" cy="1281002"/>
          </a:xfrm>
          <a:prstGeom prst="ellipse">
            <a:avLst/>
          </a:prstGeom>
          <a:solidFill>
            <a:schemeClr val="tx2">
              <a:lumMod val="10000"/>
              <a:lumOff val="90000"/>
            </a:schemeClr>
          </a:solidFill>
          <a:ln w="19050">
            <a:noFill/>
          </a:ln>
          <a:effectLst/>
        </p:spPr>
        <p:txBody>
          <a:bodyPr lIns="0" tIns="0" rIns="0" bIns="91440" anchor="b"/>
          <a:lstStyle>
            <a:lvl1pPr algn="ctr" rtl="0">
              <a:buNone/>
              <a:defRPr sz="900">
                <a:solidFill>
                  <a:schemeClr val="tx1">
                    <a:lumMod val="75000"/>
                    <a:lumOff val="25000"/>
                  </a:schemeClr>
                </a:solidFill>
              </a:defRPr>
            </a:lvl1pPr>
          </a:lstStyle>
          <a:p>
            <a:r>
              <a:rPr lang="en-US" dirty="0"/>
              <a:t>Image Holder</a:t>
            </a:r>
          </a:p>
        </p:txBody>
      </p:sp>
      <p:sp>
        <p:nvSpPr>
          <p:cNvPr id="11" name="Picture Placeholder 7"/>
          <p:cNvSpPr>
            <a:spLocks noGrp="1"/>
          </p:cNvSpPr>
          <p:nvPr>
            <p:ph type="pic" sz="quarter" idx="40" hasCustomPrompt="1"/>
          </p:nvPr>
        </p:nvSpPr>
        <p:spPr>
          <a:xfrm>
            <a:off x="3923673" y="2918556"/>
            <a:ext cx="1279158" cy="1281002"/>
          </a:xfrm>
          <a:prstGeom prst="ellipse">
            <a:avLst/>
          </a:prstGeom>
          <a:solidFill>
            <a:schemeClr val="tx2">
              <a:lumMod val="10000"/>
              <a:lumOff val="90000"/>
            </a:schemeClr>
          </a:solidFill>
          <a:ln w="19050">
            <a:noFill/>
          </a:ln>
          <a:effectLst/>
        </p:spPr>
        <p:txBody>
          <a:bodyPr lIns="0" tIns="0" rIns="0" bIns="91440" anchor="b"/>
          <a:lstStyle>
            <a:lvl1pPr algn="ctr" rtl="0">
              <a:buNone/>
              <a:defRPr sz="900">
                <a:solidFill>
                  <a:schemeClr val="tx1">
                    <a:lumMod val="75000"/>
                    <a:lumOff val="25000"/>
                  </a:schemeClr>
                </a:solidFill>
              </a:defRPr>
            </a:lvl1pPr>
          </a:lstStyle>
          <a:p>
            <a:r>
              <a:rPr lang="en-US" dirty="0"/>
              <a:t>Image Holder</a:t>
            </a:r>
          </a:p>
        </p:txBody>
      </p:sp>
      <p:sp>
        <p:nvSpPr>
          <p:cNvPr id="12" name="Picture Placeholder 7"/>
          <p:cNvSpPr>
            <a:spLocks noGrp="1"/>
          </p:cNvSpPr>
          <p:nvPr>
            <p:ph type="pic" sz="quarter" idx="41" hasCustomPrompt="1"/>
          </p:nvPr>
        </p:nvSpPr>
        <p:spPr>
          <a:xfrm>
            <a:off x="7109960" y="2918556"/>
            <a:ext cx="1279158" cy="1281002"/>
          </a:xfrm>
          <a:prstGeom prst="ellipse">
            <a:avLst/>
          </a:prstGeom>
          <a:solidFill>
            <a:schemeClr val="tx2">
              <a:lumMod val="10000"/>
              <a:lumOff val="90000"/>
            </a:schemeClr>
          </a:solidFill>
          <a:ln w="19050">
            <a:noFill/>
          </a:ln>
          <a:effectLst/>
        </p:spPr>
        <p:txBody>
          <a:bodyPr lIns="0" tIns="0" rIns="0" bIns="91440" anchor="b"/>
          <a:lstStyle>
            <a:lvl1pPr algn="ctr" rtl="0">
              <a:buNone/>
              <a:defRPr sz="900">
                <a:solidFill>
                  <a:schemeClr val="tx1">
                    <a:lumMod val="75000"/>
                    <a:lumOff val="25000"/>
                  </a:schemeClr>
                </a:solidFill>
              </a:defRPr>
            </a:lvl1pPr>
          </a:lstStyle>
          <a:p>
            <a:r>
              <a:rPr lang="en-US" dirty="0"/>
              <a:t>Image Holder</a:t>
            </a:r>
          </a:p>
        </p:txBody>
      </p:sp>
      <p:sp>
        <p:nvSpPr>
          <p:cNvPr id="13" name="Text Placeholder 3"/>
          <p:cNvSpPr>
            <a:spLocks noGrp="1"/>
          </p:cNvSpPr>
          <p:nvPr>
            <p:ph type="body" sz="half" idx="2" hasCustomPrompt="1"/>
          </p:nvPr>
        </p:nvSpPr>
        <p:spPr>
          <a:xfrm>
            <a:off x="381000" y="730530"/>
            <a:ext cx="8368363" cy="173255"/>
          </a:xfrm>
          <a:prstGeom prst="rect">
            <a:avLst/>
          </a:prstGeom>
        </p:spPr>
        <p:txBody>
          <a:bodyPr wrap="none" lIns="0" tIns="0" rIns="0" bIns="0" anchor="ctr">
            <a:noAutofit/>
          </a:bodyPr>
          <a:lstStyle>
            <a:lvl1pPr marL="0" indent="0" algn="ctr">
              <a:buNone/>
              <a:defRPr sz="1100" b="0" baseline="0">
                <a:solidFill>
                  <a:schemeClr val="bg1">
                    <a:lumMod val="65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14" name="Title 2"/>
          <p:cNvSpPr>
            <a:spLocks noGrp="1"/>
          </p:cNvSpPr>
          <p:nvPr>
            <p:ph type="title"/>
          </p:nvPr>
        </p:nvSpPr>
        <p:spPr>
          <a:xfrm>
            <a:off x="381000" y="282611"/>
            <a:ext cx="8368363" cy="409459"/>
          </a:xfrm>
          <a:prstGeom prst="rect">
            <a:avLst/>
          </a:prstGeom>
        </p:spPr>
        <p:txBody>
          <a:bodyPr lIns="0" tIns="0" rIns="0" bIns="0" anchor="ctr"/>
          <a:lstStyle>
            <a:lvl1pPr algn="ctr">
              <a:defRPr sz="3000">
                <a:solidFill>
                  <a:schemeClr val="bg1">
                    <a:lumMod val="50000"/>
                  </a:schemeClr>
                </a:solidFill>
              </a:defRPr>
            </a:lvl1pPr>
          </a:lstStyle>
          <a:p>
            <a:r>
              <a:rPr lang="en-US" dirty="0"/>
              <a:t>Click to edit Master title style</a:t>
            </a:r>
          </a:p>
        </p:txBody>
      </p:sp>
    </p:spTree>
    <p:extLst>
      <p:ext uri="{BB962C8B-B14F-4D97-AF65-F5344CB8AC3E}">
        <p14:creationId xmlns:p14="http://schemas.microsoft.com/office/powerpoint/2010/main" val="20368212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S042">
    <p:spTree>
      <p:nvGrpSpPr>
        <p:cNvPr id="1" name=""/>
        <p:cNvGrpSpPr/>
        <p:nvPr/>
      </p:nvGrpSpPr>
      <p:grpSpPr>
        <a:xfrm>
          <a:off x="0" y="0"/>
          <a:ext cx="0" cy="0"/>
          <a:chOff x="0" y="0"/>
          <a:chExt cx="0" cy="0"/>
        </a:xfrm>
      </p:grpSpPr>
      <p:sp>
        <p:nvSpPr>
          <p:cNvPr id="12" name="Text Placeholder 3"/>
          <p:cNvSpPr>
            <a:spLocks noGrp="1"/>
          </p:cNvSpPr>
          <p:nvPr>
            <p:ph type="body" sz="half" idx="2" hasCustomPrompt="1"/>
          </p:nvPr>
        </p:nvSpPr>
        <p:spPr>
          <a:xfrm>
            <a:off x="381000" y="730530"/>
            <a:ext cx="8368363" cy="173255"/>
          </a:xfrm>
          <a:prstGeom prst="rect">
            <a:avLst/>
          </a:prstGeom>
        </p:spPr>
        <p:txBody>
          <a:bodyPr wrap="none" lIns="0" tIns="0" rIns="0" bIns="0" anchor="ctr">
            <a:noAutofit/>
          </a:bodyPr>
          <a:lstStyle>
            <a:lvl1pPr marL="0" indent="0" algn="ctr">
              <a:buNone/>
              <a:defRPr sz="1100" b="0" baseline="0">
                <a:solidFill>
                  <a:schemeClr val="bg1">
                    <a:lumMod val="65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13" name="Title 2"/>
          <p:cNvSpPr>
            <a:spLocks noGrp="1"/>
          </p:cNvSpPr>
          <p:nvPr>
            <p:ph type="title"/>
          </p:nvPr>
        </p:nvSpPr>
        <p:spPr>
          <a:xfrm>
            <a:off x="381000" y="282611"/>
            <a:ext cx="8368363" cy="409459"/>
          </a:xfrm>
          <a:prstGeom prst="rect">
            <a:avLst/>
          </a:prstGeom>
        </p:spPr>
        <p:txBody>
          <a:bodyPr lIns="0" tIns="0" rIns="0" bIns="0" anchor="ctr"/>
          <a:lstStyle>
            <a:lvl1pPr algn="ctr">
              <a:defRPr sz="3000">
                <a:solidFill>
                  <a:schemeClr val="bg1">
                    <a:lumMod val="50000"/>
                  </a:schemeClr>
                </a:solidFill>
              </a:defRPr>
            </a:lvl1pPr>
          </a:lstStyle>
          <a:p>
            <a:r>
              <a:rPr lang="en-US" dirty="0"/>
              <a:t>Click to edit Master title style</a:t>
            </a:r>
          </a:p>
        </p:txBody>
      </p:sp>
      <p:sp>
        <p:nvSpPr>
          <p:cNvPr id="21" name="Picture Placeholder 7"/>
          <p:cNvSpPr>
            <a:spLocks noGrp="1"/>
          </p:cNvSpPr>
          <p:nvPr>
            <p:ph type="pic" sz="quarter" idx="19" hasCustomPrompt="1"/>
          </p:nvPr>
        </p:nvSpPr>
        <p:spPr>
          <a:xfrm>
            <a:off x="1061674" y="1240932"/>
            <a:ext cx="973812" cy="975218"/>
          </a:xfrm>
          <a:prstGeom prst="ellipse">
            <a:avLst/>
          </a:prstGeom>
          <a:solidFill>
            <a:schemeClr val="tx2">
              <a:lumMod val="10000"/>
              <a:lumOff val="90000"/>
            </a:schemeClr>
          </a:solidFill>
          <a:ln w="19050">
            <a:noFill/>
          </a:ln>
          <a:effectLst/>
        </p:spPr>
        <p:txBody>
          <a:bodyPr lIns="0" tIns="0" rIns="0" bIns="91440" anchor="b"/>
          <a:lstStyle>
            <a:lvl1pPr algn="ctr" rtl="0">
              <a:buNone/>
              <a:defRPr sz="600">
                <a:solidFill>
                  <a:schemeClr val="tx1">
                    <a:lumMod val="75000"/>
                    <a:lumOff val="25000"/>
                  </a:schemeClr>
                </a:solidFill>
              </a:defRPr>
            </a:lvl1pPr>
          </a:lstStyle>
          <a:p>
            <a:r>
              <a:rPr lang="en-US" dirty="0"/>
              <a:t>Image Holder</a:t>
            </a:r>
          </a:p>
        </p:txBody>
      </p:sp>
      <p:sp>
        <p:nvSpPr>
          <p:cNvPr id="22" name="Picture Placeholder 7"/>
          <p:cNvSpPr>
            <a:spLocks noGrp="1"/>
          </p:cNvSpPr>
          <p:nvPr>
            <p:ph type="pic" sz="quarter" idx="20" hasCustomPrompt="1"/>
          </p:nvPr>
        </p:nvSpPr>
        <p:spPr>
          <a:xfrm>
            <a:off x="3050264" y="1240932"/>
            <a:ext cx="973812" cy="975218"/>
          </a:xfrm>
          <a:prstGeom prst="ellipse">
            <a:avLst/>
          </a:prstGeom>
          <a:solidFill>
            <a:schemeClr val="tx2">
              <a:lumMod val="10000"/>
              <a:lumOff val="90000"/>
            </a:schemeClr>
          </a:solidFill>
          <a:ln w="19050">
            <a:noFill/>
          </a:ln>
          <a:effectLst/>
        </p:spPr>
        <p:txBody>
          <a:bodyPr lIns="0" tIns="0" rIns="0" bIns="91440" anchor="b"/>
          <a:lstStyle>
            <a:lvl1pPr algn="ctr" rtl="0">
              <a:buNone/>
              <a:defRPr sz="600">
                <a:solidFill>
                  <a:schemeClr val="tx1">
                    <a:lumMod val="75000"/>
                    <a:lumOff val="25000"/>
                  </a:schemeClr>
                </a:solidFill>
              </a:defRPr>
            </a:lvl1pPr>
          </a:lstStyle>
          <a:p>
            <a:r>
              <a:rPr lang="en-US" dirty="0"/>
              <a:t>Image Holder</a:t>
            </a:r>
          </a:p>
        </p:txBody>
      </p:sp>
      <p:sp>
        <p:nvSpPr>
          <p:cNvPr id="24" name="Picture Placeholder 7"/>
          <p:cNvSpPr>
            <a:spLocks noGrp="1"/>
          </p:cNvSpPr>
          <p:nvPr>
            <p:ph type="pic" sz="quarter" idx="21" hasCustomPrompt="1"/>
          </p:nvPr>
        </p:nvSpPr>
        <p:spPr>
          <a:xfrm>
            <a:off x="5084268" y="1240932"/>
            <a:ext cx="973812" cy="975218"/>
          </a:xfrm>
          <a:prstGeom prst="ellipse">
            <a:avLst/>
          </a:prstGeom>
          <a:solidFill>
            <a:schemeClr val="tx2">
              <a:lumMod val="10000"/>
              <a:lumOff val="90000"/>
            </a:schemeClr>
          </a:solidFill>
          <a:ln w="19050">
            <a:noFill/>
          </a:ln>
          <a:effectLst/>
        </p:spPr>
        <p:txBody>
          <a:bodyPr lIns="0" tIns="0" rIns="0" bIns="91440" anchor="b"/>
          <a:lstStyle>
            <a:lvl1pPr algn="ctr" rtl="0">
              <a:buNone/>
              <a:defRPr sz="600">
                <a:solidFill>
                  <a:schemeClr val="tx1">
                    <a:lumMod val="75000"/>
                    <a:lumOff val="25000"/>
                  </a:schemeClr>
                </a:solidFill>
              </a:defRPr>
            </a:lvl1pPr>
          </a:lstStyle>
          <a:p>
            <a:r>
              <a:rPr lang="en-US" dirty="0"/>
              <a:t>Image Holder</a:t>
            </a:r>
          </a:p>
        </p:txBody>
      </p:sp>
      <p:sp>
        <p:nvSpPr>
          <p:cNvPr id="25" name="Picture Placeholder 7"/>
          <p:cNvSpPr>
            <a:spLocks noGrp="1"/>
          </p:cNvSpPr>
          <p:nvPr>
            <p:ph type="pic" sz="quarter" idx="22" hasCustomPrompt="1"/>
          </p:nvPr>
        </p:nvSpPr>
        <p:spPr>
          <a:xfrm>
            <a:off x="7108514" y="1240932"/>
            <a:ext cx="973812" cy="975218"/>
          </a:xfrm>
          <a:prstGeom prst="ellipse">
            <a:avLst/>
          </a:prstGeom>
          <a:solidFill>
            <a:schemeClr val="tx2">
              <a:lumMod val="10000"/>
              <a:lumOff val="90000"/>
            </a:schemeClr>
          </a:solidFill>
          <a:ln w="19050">
            <a:noFill/>
          </a:ln>
          <a:effectLst/>
        </p:spPr>
        <p:txBody>
          <a:bodyPr lIns="0" tIns="0" rIns="0" bIns="91440" anchor="b"/>
          <a:lstStyle>
            <a:lvl1pPr algn="ctr" rtl="0">
              <a:buNone/>
              <a:defRPr sz="600">
                <a:solidFill>
                  <a:schemeClr val="tx1">
                    <a:lumMod val="75000"/>
                    <a:lumOff val="25000"/>
                  </a:schemeClr>
                </a:solidFill>
              </a:defRPr>
            </a:lvl1pPr>
          </a:lstStyle>
          <a:p>
            <a:r>
              <a:rPr lang="en-US" dirty="0"/>
              <a:t>Image Holder</a:t>
            </a:r>
          </a:p>
        </p:txBody>
      </p:sp>
      <p:sp>
        <p:nvSpPr>
          <p:cNvPr id="33" name="Picture Placeholder 7"/>
          <p:cNvSpPr>
            <a:spLocks noGrp="1"/>
          </p:cNvSpPr>
          <p:nvPr>
            <p:ph type="pic" sz="quarter" idx="23" hasCustomPrompt="1"/>
          </p:nvPr>
        </p:nvSpPr>
        <p:spPr>
          <a:xfrm>
            <a:off x="1061674" y="3025990"/>
            <a:ext cx="973812" cy="975218"/>
          </a:xfrm>
          <a:prstGeom prst="ellipse">
            <a:avLst/>
          </a:prstGeom>
          <a:solidFill>
            <a:schemeClr val="tx2">
              <a:lumMod val="10000"/>
              <a:lumOff val="90000"/>
            </a:schemeClr>
          </a:solidFill>
          <a:ln w="19050">
            <a:noFill/>
          </a:ln>
          <a:effectLst/>
        </p:spPr>
        <p:txBody>
          <a:bodyPr lIns="0" tIns="0" rIns="0" bIns="91440" anchor="b"/>
          <a:lstStyle>
            <a:lvl1pPr algn="ctr" rtl="0">
              <a:buNone/>
              <a:defRPr sz="600">
                <a:solidFill>
                  <a:schemeClr val="tx1">
                    <a:lumMod val="75000"/>
                    <a:lumOff val="25000"/>
                  </a:schemeClr>
                </a:solidFill>
              </a:defRPr>
            </a:lvl1pPr>
          </a:lstStyle>
          <a:p>
            <a:r>
              <a:rPr lang="en-US" dirty="0"/>
              <a:t>Image Holder</a:t>
            </a:r>
          </a:p>
        </p:txBody>
      </p:sp>
      <p:sp>
        <p:nvSpPr>
          <p:cNvPr id="34" name="Picture Placeholder 7"/>
          <p:cNvSpPr>
            <a:spLocks noGrp="1"/>
          </p:cNvSpPr>
          <p:nvPr>
            <p:ph type="pic" sz="quarter" idx="24" hasCustomPrompt="1"/>
          </p:nvPr>
        </p:nvSpPr>
        <p:spPr>
          <a:xfrm>
            <a:off x="3050264" y="3025990"/>
            <a:ext cx="973812" cy="975218"/>
          </a:xfrm>
          <a:prstGeom prst="ellipse">
            <a:avLst/>
          </a:prstGeom>
          <a:solidFill>
            <a:schemeClr val="tx2">
              <a:lumMod val="10000"/>
              <a:lumOff val="90000"/>
            </a:schemeClr>
          </a:solidFill>
          <a:ln w="19050">
            <a:noFill/>
          </a:ln>
          <a:effectLst/>
        </p:spPr>
        <p:txBody>
          <a:bodyPr lIns="0" tIns="0" rIns="0" bIns="91440" anchor="b"/>
          <a:lstStyle>
            <a:lvl1pPr algn="ctr" rtl="0">
              <a:buNone/>
              <a:defRPr sz="600">
                <a:solidFill>
                  <a:schemeClr val="tx1">
                    <a:lumMod val="75000"/>
                    <a:lumOff val="25000"/>
                  </a:schemeClr>
                </a:solidFill>
              </a:defRPr>
            </a:lvl1pPr>
          </a:lstStyle>
          <a:p>
            <a:r>
              <a:rPr lang="en-US" dirty="0"/>
              <a:t>Image Holder</a:t>
            </a:r>
          </a:p>
        </p:txBody>
      </p:sp>
      <p:sp>
        <p:nvSpPr>
          <p:cNvPr id="36" name="Picture Placeholder 7"/>
          <p:cNvSpPr>
            <a:spLocks noGrp="1"/>
          </p:cNvSpPr>
          <p:nvPr>
            <p:ph type="pic" sz="quarter" idx="25" hasCustomPrompt="1"/>
          </p:nvPr>
        </p:nvSpPr>
        <p:spPr>
          <a:xfrm>
            <a:off x="5084268" y="3025990"/>
            <a:ext cx="973812" cy="975218"/>
          </a:xfrm>
          <a:prstGeom prst="ellipse">
            <a:avLst/>
          </a:prstGeom>
          <a:solidFill>
            <a:schemeClr val="tx2">
              <a:lumMod val="10000"/>
              <a:lumOff val="90000"/>
            </a:schemeClr>
          </a:solidFill>
          <a:ln w="19050">
            <a:noFill/>
          </a:ln>
          <a:effectLst/>
        </p:spPr>
        <p:txBody>
          <a:bodyPr lIns="0" tIns="0" rIns="0" bIns="91440" anchor="b"/>
          <a:lstStyle>
            <a:lvl1pPr algn="ctr" rtl="0">
              <a:buNone/>
              <a:defRPr sz="600">
                <a:solidFill>
                  <a:schemeClr val="tx1">
                    <a:lumMod val="75000"/>
                    <a:lumOff val="25000"/>
                  </a:schemeClr>
                </a:solidFill>
              </a:defRPr>
            </a:lvl1pPr>
          </a:lstStyle>
          <a:p>
            <a:r>
              <a:rPr lang="en-US" dirty="0"/>
              <a:t>Image Holder</a:t>
            </a:r>
          </a:p>
        </p:txBody>
      </p:sp>
      <p:sp>
        <p:nvSpPr>
          <p:cNvPr id="37" name="Picture Placeholder 7"/>
          <p:cNvSpPr>
            <a:spLocks noGrp="1"/>
          </p:cNvSpPr>
          <p:nvPr>
            <p:ph type="pic" sz="quarter" idx="26" hasCustomPrompt="1"/>
          </p:nvPr>
        </p:nvSpPr>
        <p:spPr>
          <a:xfrm>
            <a:off x="7108514" y="3025990"/>
            <a:ext cx="973812" cy="975218"/>
          </a:xfrm>
          <a:prstGeom prst="ellipse">
            <a:avLst/>
          </a:prstGeom>
          <a:solidFill>
            <a:schemeClr val="tx2">
              <a:lumMod val="10000"/>
              <a:lumOff val="90000"/>
            </a:schemeClr>
          </a:solidFill>
          <a:ln w="19050">
            <a:noFill/>
          </a:ln>
          <a:effectLst/>
        </p:spPr>
        <p:txBody>
          <a:bodyPr lIns="0" tIns="0" rIns="0" bIns="91440" anchor="b"/>
          <a:lstStyle>
            <a:lvl1pPr algn="ctr" rtl="0">
              <a:buNone/>
              <a:defRPr sz="600">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6011286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S043">
    <p:spTree>
      <p:nvGrpSpPr>
        <p:cNvPr id="1" name=""/>
        <p:cNvGrpSpPr/>
        <p:nvPr/>
      </p:nvGrpSpPr>
      <p:grpSpPr>
        <a:xfrm>
          <a:off x="0" y="0"/>
          <a:ext cx="0" cy="0"/>
          <a:chOff x="0" y="0"/>
          <a:chExt cx="0" cy="0"/>
        </a:xfrm>
      </p:grpSpPr>
      <p:sp>
        <p:nvSpPr>
          <p:cNvPr id="12" name="Picture Placeholder 7"/>
          <p:cNvSpPr>
            <a:spLocks noGrp="1"/>
          </p:cNvSpPr>
          <p:nvPr>
            <p:ph type="pic" sz="quarter" idx="19" hasCustomPrompt="1"/>
          </p:nvPr>
        </p:nvSpPr>
        <p:spPr>
          <a:xfrm>
            <a:off x="643748" y="748317"/>
            <a:ext cx="1279158" cy="1281002"/>
          </a:xfrm>
          <a:prstGeom prst="ellipse">
            <a:avLst/>
          </a:prstGeom>
          <a:solidFill>
            <a:schemeClr val="tx2">
              <a:lumMod val="10000"/>
              <a:lumOff val="90000"/>
            </a:schemeClr>
          </a:solidFill>
          <a:ln w="19050">
            <a:noFill/>
          </a:ln>
          <a:effectLst/>
        </p:spPr>
        <p:txBody>
          <a:bodyPr lIns="0" tIns="0" rIns="0" bIns="91440" anchor="b"/>
          <a:lstStyle>
            <a:lvl1pPr algn="ctr" rtl="0">
              <a:buNone/>
              <a:defRPr sz="900">
                <a:solidFill>
                  <a:schemeClr val="tx1">
                    <a:lumMod val="75000"/>
                    <a:lumOff val="25000"/>
                  </a:schemeClr>
                </a:solidFill>
              </a:defRPr>
            </a:lvl1pPr>
          </a:lstStyle>
          <a:p>
            <a:r>
              <a:rPr lang="en-US" dirty="0"/>
              <a:t>Image Holder</a:t>
            </a:r>
          </a:p>
        </p:txBody>
      </p:sp>
      <p:sp>
        <p:nvSpPr>
          <p:cNvPr id="13" name="Picture Placeholder 7"/>
          <p:cNvSpPr>
            <a:spLocks noGrp="1"/>
          </p:cNvSpPr>
          <p:nvPr>
            <p:ph type="pic" sz="quarter" idx="30" hasCustomPrompt="1"/>
          </p:nvPr>
        </p:nvSpPr>
        <p:spPr>
          <a:xfrm>
            <a:off x="2308443" y="748317"/>
            <a:ext cx="1279158" cy="1281002"/>
          </a:xfrm>
          <a:prstGeom prst="ellipse">
            <a:avLst/>
          </a:prstGeom>
          <a:solidFill>
            <a:schemeClr val="tx2">
              <a:lumMod val="10000"/>
              <a:lumOff val="90000"/>
            </a:schemeClr>
          </a:solidFill>
          <a:ln w="19050">
            <a:noFill/>
          </a:ln>
          <a:effectLst/>
        </p:spPr>
        <p:txBody>
          <a:bodyPr lIns="0" tIns="0" rIns="0" bIns="91440" anchor="b"/>
          <a:lstStyle>
            <a:lvl1pPr algn="ctr" rtl="0">
              <a:buNone/>
              <a:defRPr sz="900">
                <a:solidFill>
                  <a:schemeClr val="tx1">
                    <a:lumMod val="75000"/>
                    <a:lumOff val="25000"/>
                  </a:schemeClr>
                </a:solidFill>
              </a:defRPr>
            </a:lvl1pPr>
          </a:lstStyle>
          <a:p>
            <a:r>
              <a:rPr lang="en-US" dirty="0"/>
              <a:t>Image Holder</a:t>
            </a:r>
          </a:p>
        </p:txBody>
      </p:sp>
      <p:sp>
        <p:nvSpPr>
          <p:cNvPr id="15" name="Picture Placeholder 7"/>
          <p:cNvSpPr>
            <a:spLocks noGrp="1"/>
          </p:cNvSpPr>
          <p:nvPr>
            <p:ph type="pic" sz="quarter" idx="39" hasCustomPrompt="1"/>
          </p:nvPr>
        </p:nvSpPr>
        <p:spPr>
          <a:xfrm>
            <a:off x="643748" y="3043428"/>
            <a:ext cx="1279158" cy="1281002"/>
          </a:xfrm>
          <a:prstGeom prst="ellipse">
            <a:avLst/>
          </a:prstGeom>
          <a:solidFill>
            <a:schemeClr val="tx2">
              <a:lumMod val="10000"/>
              <a:lumOff val="90000"/>
            </a:schemeClr>
          </a:solidFill>
          <a:ln w="19050">
            <a:noFill/>
          </a:ln>
          <a:effectLst/>
        </p:spPr>
        <p:txBody>
          <a:bodyPr lIns="0" tIns="0" rIns="0" bIns="91440" anchor="b"/>
          <a:lstStyle>
            <a:lvl1pPr algn="ctr" rtl="0">
              <a:buNone/>
              <a:defRPr sz="900">
                <a:solidFill>
                  <a:schemeClr val="tx1">
                    <a:lumMod val="75000"/>
                    <a:lumOff val="25000"/>
                  </a:schemeClr>
                </a:solidFill>
              </a:defRPr>
            </a:lvl1pPr>
          </a:lstStyle>
          <a:p>
            <a:r>
              <a:rPr lang="en-US" dirty="0"/>
              <a:t>Image Holder</a:t>
            </a:r>
          </a:p>
        </p:txBody>
      </p:sp>
      <p:sp>
        <p:nvSpPr>
          <p:cNvPr id="16" name="Picture Placeholder 7"/>
          <p:cNvSpPr>
            <a:spLocks noGrp="1"/>
          </p:cNvSpPr>
          <p:nvPr>
            <p:ph type="pic" sz="quarter" idx="40" hasCustomPrompt="1"/>
          </p:nvPr>
        </p:nvSpPr>
        <p:spPr>
          <a:xfrm>
            <a:off x="2308443" y="3043428"/>
            <a:ext cx="1279158" cy="1281002"/>
          </a:xfrm>
          <a:prstGeom prst="ellipse">
            <a:avLst/>
          </a:prstGeom>
          <a:solidFill>
            <a:schemeClr val="tx2">
              <a:lumMod val="10000"/>
              <a:lumOff val="90000"/>
            </a:schemeClr>
          </a:solidFill>
          <a:ln w="19050">
            <a:noFill/>
          </a:ln>
          <a:effectLst/>
        </p:spPr>
        <p:txBody>
          <a:bodyPr lIns="0" tIns="0" rIns="0" bIns="91440" anchor="b"/>
          <a:lstStyle>
            <a:lvl1pPr algn="ctr" rtl="0">
              <a:buNone/>
              <a:defRPr sz="900">
                <a:solidFill>
                  <a:schemeClr val="tx1">
                    <a:lumMod val="75000"/>
                    <a:lumOff val="25000"/>
                  </a:schemeClr>
                </a:solidFill>
              </a:defRPr>
            </a:lvl1pPr>
          </a:lstStyle>
          <a:p>
            <a:r>
              <a:rPr lang="en-US" dirty="0"/>
              <a:t>Image Holder</a:t>
            </a:r>
          </a:p>
        </p:txBody>
      </p:sp>
      <p:sp>
        <p:nvSpPr>
          <p:cNvPr id="18" name="Picture Placeholder 7"/>
          <p:cNvSpPr>
            <a:spLocks noGrp="1"/>
          </p:cNvSpPr>
          <p:nvPr>
            <p:ph type="pic" sz="quarter" idx="41" hasCustomPrompt="1"/>
          </p:nvPr>
        </p:nvSpPr>
        <p:spPr>
          <a:xfrm>
            <a:off x="3973138" y="748317"/>
            <a:ext cx="1279158" cy="1281002"/>
          </a:xfrm>
          <a:prstGeom prst="ellipse">
            <a:avLst/>
          </a:prstGeom>
          <a:solidFill>
            <a:schemeClr val="tx2">
              <a:lumMod val="10000"/>
              <a:lumOff val="90000"/>
            </a:schemeClr>
          </a:solidFill>
          <a:ln w="19050">
            <a:noFill/>
          </a:ln>
          <a:effectLst/>
        </p:spPr>
        <p:txBody>
          <a:bodyPr lIns="0" tIns="0" rIns="0" bIns="91440" anchor="b"/>
          <a:lstStyle>
            <a:lvl1pPr algn="ctr" rtl="0">
              <a:buNone/>
              <a:defRPr sz="900">
                <a:solidFill>
                  <a:schemeClr val="tx1">
                    <a:lumMod val="75000"/>
                    <a:lumOff val="25000"/>
                  </a:schemeClr>
                </a:solidFill>
              </a:defRPr>
            </a:lvl1pPr>
          </a:lstStyle>
          <a:p>
            <a:r>
              <a:rPr lang="en-US" dirty="0"/>
              <a:t>Image Holder</a:t>
            </a:r>
          </a:p>
        </p:txBody>
      </p:sp>
      <p:sp>
        <p:nvSpPr>
          <p:cNvPr id="19" name="Picture Placeholder 7"/>
          <p:cNvSpPr>
            <a:spLocks noGrp="1"/>
          </p:cNvSpPr>
          <p:nvPr>
            <p:ph type="pic" sz="quarter" idx="42" hasCustomPrompt="1"/>
          </p:nvPr>
        </p:nvSpPr>
        <p:spPr>
          <a:xfrm>
            <a:off x="5637833" y="748317"/>
            <a:ext cx="1279158" cy="1281002"/>
          </a:xfrm>
          <a:prstGeom prst="ellipse">
            <a:avLst/>
          </a:prstGeom>
          <a:solidFill>
            <a:schemeClr val="tx2">
              <a:lumMod val="10000"/>
              <a:lumOff val="90000"/>
            </a:schemeClr>
          </a:solidFill>
          <a:ln w="19050">
            <a:noFill/>
          </a:ln>
          <a:effectLst/>
        </p:spPr>
        <p:txBody>
          <a:bodyPr lIns="0" tIns="0" rIns="0" bIns="91440" anchor="b"/>
          <a:lstStyle>
            <a:lvl1pPr algn="ctr" rtl="0">
              <a:buNone/>
              <a:defRPr sz="900">
                <a:solidFill>
                  <a:schemeClr val="tx1">
                    <a:lumMod val="75000"/>
                    <a:lumOff val="25000"/>
                  </a:schemeClr>
                </a:solidFill>
              </a:defRPr>
            </a:lvl1pPr>
          </a:lstStyle>
          <a:p>
            <a:r>
              <a:rPr lang="en-US" dirty="0"/>
              <a:t>Image Holder</a:t>
            </a:r>
          </a:p>
        </p:txBody>
      </p:sp>
      <p:sp>
        <p:nvSpPr>
          <p:cNvPr id="21" name="Picture Placeholder 7"/>
          <p:cNvSpPr>
            <a:spLocks noGrp="1"/>
          </p:cNvSpPr>
          <p:nvPr>
            <p:ph type="pic" sz="quarter" idx="43" hasCustomPrompt="1"/>
          </p:nvPr>
        </p:nvSpPr>
        <p:spPr>
          <a:xfrm>
            <a:off x="3973138" y="3043428"/>
            <a:ext cx="1279158" cy="1281002"/>
          </a:xfrm>
          <a:prstGeom prst="ellipse">
            <a:avLst/>
          </a:prstGeom>
          <a:solidFill>
            <a:schemeClr val="tx2">
              <a:lumMod val="10000"/>
              <a:lumOff val="90000"/>
            </a:schemeClr>
          </a:solidFill>
          <a:ln w="19050">
            <a:noFill/>
          </a:ln>
          <a:effectLst/>
        </p:spPr>
        <p:txBody>
          <a:bodyPr lIns="0" tIns="0" rIns="0" bIns="91440" anchor="b"/>
          <a:lstStyle>
            <a:lvl1pPr algn="ctr" rtl="0">
              <a:buNone/>
              <a:defRPr sz="900">
                <a:solidFill>
                  <a:schemeClr val="tx1">
                    <a:lumMod val="75000"/>
                    <a:lumOff val="25000"/>
                  </a:schemeClr>
                </a:solidFill>
              </a:defRPr>
            </a:lvl1pPr>
          </a:lstStyle>
          <a:p>
            <a:r>
              <a:rPr lang="en-US" dirty="0"/>
              <a:t>Image Holder</a:t>
            </a:r>
          </a:p>
        </p:txBody>
      </p:sp>
      <p:sp>
        <p:nvSpPr>
          <p:cNvPr id="22" name="Picture Placeholder 7"/>
          <p:cNvSpPr>
            <a:spLocks noGrp="1"/>
          </p:cNvSpPr>
          <p:nvPr>
            <p:ph type="pic" sz="quarter" idx="44" hasCustomPrompt="1"/>
          </p:nvPr>
        </p:nvSpPr>
        <p:spPr>
          <a:xfrm>
            <a:off x="5637833" y="3043428"/>
            <a:ext cx="1279158" cy="1281002"/>
          </a:xfrm>
          <a:prstGeom prst="ellipse">
            <a:avLst/>
          </a:prstGeom>
          <a:solidFill>
            <a:schemeClr val="tx2">
              <a:lumMod val="10000"/>
              <a:lumOff val="90000"/>
            </a:schemeClr>
          </a:solidFill>
          <a:ln w="19050">
            <a:noFill/>
          </a:ln>
          <a:effectLst/>
        </p:spPr>
        <p:txBody>
          <a:bodyPr lIns="0" tIns="0" rIns="0" bIns="91440" anchor="b"/>
          <a:lstStyle>
            <a:lvl1pPr algn="ctr" rtl="0">
              <a:buNone/>
              <a:defRPr sz="900">
                <a:solidFill>
                  <a:schemeClr val="tx1">
                    <a:lumMod val="75000"/>
                    <a:lumOff val="25000"/>
                  </a:schemeClr>
                </a:solidFill>
              </a:defRPr>
            </a:lvl1pPr>
          </a:lstStyle>
          <a:p>
            <a:r>
              <a:rPr lang="en-US" dirty="0"/>
              <a:t>Image Holder</a:t>
            </a:r>
          </a:p>
        </p:txBody>
      </p:sp>
      <p:sp>
        <p:nvSpPr>
          <p:cNvPr id="24" name="Picture Placeholder 7"/>
          <p:cNvSpPr>
            <a:spLocks noGrp="1"/>
          </p:cNvSpPr>
          <p:nvPr>
            <p:ph type="pic" sz="quarter" idx="45" hasCustomPrompt="1"/>
          </p:nvPr>
        </p:nvSpPr>
        <p:spPr>
          <a:xfrm>
            <a:off x="7302527" y="748317"/>
            <a:ext cx="1279158" cy="1281002"/>
          </a:xfrm>
          <a:prstGeom prst="ellipse">
            <a:avLst/>
          </a:prstGeom>
          <a:solidFill>
            <a:schemeClr val="tx2">
              <a:lumMod val="10000"/>
              <a:lumOff val="90000"/>
            </a:schemeClr>
          </a:solidFill>
          <a:ln w="19050">
            <a:noFill/>
          </a:ln>
          <a:effectLst/>
        </p:spPr>
        <p:txBody>
          <a:bodyPr lIns="0" tIns="0" rIns="0" bIns="91440" anchor="b"/>
          <a:lstStyle>
            <a:lvl1pPr algn="ctr" rtl="0">
              <a:buNone/>
              <a:defRPr sz="900">
                <a:solidFill>
                  <a:schemeClr val="tx1">
                    <a:lumMod val="75000"/>
                    <a:lumOff val="25000"/>
                  </a:schemeClr>
                </a:solidFill>
              </a:defRPr>
            </a:lvl1pPr>
          </a:lstStyle>
          <a:p>
            <a:r>
              <a:rPr lang="en-US" dirty="0"/>
              <a:t>Image Holder</a:t>
            </a:r>
          </a:p>
        </p:txBody>
      </p:sp>
      <p:sp>
        <p:nvSpPr>
          <p:cNvPr id="25" name="Picture Placeholder 7"/>
          <p:cNvSpPr>
            <a:spLocks noGrp="1"/>
          </p:cNvSpPr>
          <p:nvPr>
            <p:ph type="pic" sz="quarter" idx="46" hasCustomPrompt="1"/>
          </p:nvPr>
        </p:nvSpPr>
        <p:spPr>
          <a:xfrm>
            <a:off x="7302527" y="3043428"/>
            <a:ext cx="1279158" cy="1281002"/>
          </a:xfrm>
          <a:prstGeom prst="ellipse">
            <a:avLst/>
          </a:prstGeom>
          <a:solidFill>
            <a:schemeClr val="tx2">
              <a:lumMod val="10000"/>
              <a:lumOff val="90000"/>
            </a:schemeClr>
          </a:solidFill>
          <a:ln w="19050">
            <a:noFill/>
          </a:ln>
          <a:effectLst/>
        </p:spPr>
        <p:txBody>
          <a:bodyPr lIns="0" tIns="0" rIns="0" bIns="91440" anchor="b"/>
          <a:lstStyle>
            <a:lvl1pPr algn="ctr" rtl="0">
              <a:buNone/>
              <a:defRPr sz="900">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4023830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S045">
    <p:spTree>
      <p:nvGrpSpPr>
        <p:cNvPr id="1" name=""/>
        <p:cNvGrpSpPr/>
        <p:nvPr/>
      </p:nvGrpSpPr>
      <p:grpSpPr>
        <a:xfrm>
          <a:off x="0" y="0"/>
          <a:ext cx="0" cy="0"/>
          <a:chOff x="0" y="0"/>
          <a:chExt cx="0" cy="0"/>
        </a:xfrm>
      </p:grpSpPr>
      <p:sp>
        <p:nvSpPr>
          <p:cNvPr id="17" name="Picture Placeholder 7"/>
          <p:cNvSpPr>
            <a:spLocks noGrp="1"/>
          </p:cNvSpPr>
          <p:nvPr>
            <p:ph type="pic" sz="quarter" idx="19" hasCustomPrompt="1"/>
          </p:nvPr>
        </p:nvSpPr>
        <p:spPr>
          <a:xfrm>
            <a:off x="643748" y="1305435"/>
            <a:ext cx="1279158" cy="1281002"/>
          </a:xfrm>
          <a:prstGeom prst="ellipse">
            <a:avLst/>
          </a:prstGeom>
          <a:solidFill>
            <a:schemeClr val="tx2">
              <a:lumMod val="10000"/>
              <a:lumOff val="90000"/>
            </a:schemeClr>
          </a:solidFill>
          <a:ln w="19050">
            <a:noFill/>
          </a:ln>
          <a:effectLst/>
        </p:spPr>
        <p:txBody>
          <a:bodyPr lIns="0" tIns="0" rIns="0" bIns="91440" anchor="b"/>
          <a:lstStyle>
            <a:lvl1pPr algn="ctr" rtl="0">
              <a:buNone/>
              <a:defRPr sz="900">
                <a:solidFill>
                  <a:schemeClr val="tx1">
                    <a:lumMod val="75000"/>
                    <a:lumOff val="25000"/>
                  </a:schemeClr>
                </a:solidFill>
              </a:defRPr>
            </a:lvl1pPr>
          </a:lstStyle>
          <a:p>
            <a:r>
              <a:rPr lang="en-US" dirty="0"/>
              <a:t>Image Holder</a:t>
            </a:r>
          </a:p>
        </p:txBody>
      </p:sp>
      <p:sp>
        <p:nvSpPr>
          <p:cNvPr id="18" name="Picture Placeholder 7"/>
          <p:cNvSpPr>
            <a:spLocks noGrp="1"/>
          </p:cNvSpPr>
          <p:nvPr>
            <p:ph type="pic" sz="quarter" idx="30" hasCustomPrompt="1"/>
          </p:nvPr>
        </p:nvSpPr>
        <p:spPr>
          <a:xfrm>
            <a:off x="5002086" y="1305435"/>
            <a:ext cx="1279158" cy="1281002"/>
          </a:xfrm>
          <a:prstGeom prst="ellipse">
            <a:avLst/>
          </a:prstGeom>
          <a:solidFill>
            <a:schemeClr val="tx2">
              <a:lumMod val="10000"/>
              <a:lumOff val="90000"/>
            </a:schemeClr>
          </a:solidFill>
          <a:ln w="19050">
            <a:noFill/>
          </a:ln>
          <a:effectLst/>
        </p:spPr>
        <p:txBody>
          <a:bodyPr lIns="0" tIns="0" rIns="0" bIns="91440" anchor="b"/>
          <a:lstStyle>
            <a:lvl1pPr algn="ctr" rtl="0">
              <a:buNone/>
              <a:defRPr sz="900">
                <a:solidFill>
                  <a:schemeClr val="tx1">
                    <a:lumMod val="75000"/>
                    <a:lumOff val="25000"/>
                  </a:schemeClr>
                </a:solidFill>
              </a:defRPr>
            </a:lvl1pPr>
          </a:lstStyle>
          <a:p>
            <a:r>
              <a:rPr lang="en-US" dirty="0"/>
              <a:t>Image Holder</a:t>
            </a:r>
          </a:p>
        </p:txBody>
      </p:sp>
      <p:sp>
        <p:nvSpPr>
          <p:cNvPr id="19" name="Picture Placeholder 7"/>
          <p:cNvSpPr>
            <a:spLocks noGrp="1"/>
          </p:cNvSpPr>
          <p:nvPr>
            <p:ph type="pic" sz="quarter" idx="39" hasCustomPrompt="1"/>
          </p:nvPr>
        </p:nvSpPr>
        <p:spPr>
          <a:xfrm>
            <a:off x="643748" y="3096135"/>
            <a:ext cx="1279158" cy="1281002"/>
          </a:xfrm>
          <a:prstGeom prst="ellipse">
            <a:avLst/>
          </a:prstGeom>
          <a:solidFill>
            <a:schemeClr val="tx2">
              <a:lumMod val="10000"/>
              <a:lumOff val="90000"/>
            </a:schemeClr>
          </a:solidFill>
          <a:ln w="19050">
            <a:noFill/>
          </a:ln>
          <a:effectLst/>
        </p:spPr>
        <p:txBody>
          <a:bodyPr lIns="0" tIns="0" rIns="0" bIns="91440" anchor="b"/>
          <a:lstStyle>
            <a:lvl1pPr algn="ctr" rtl="0">
              <a:buNone/>
              <a:defRPr sz="900">
                <a:solidFill>
                  <a:schemeClr val="tx1">
                    <a:lumMod val="75000"/>
                    <a:lumOff val="25000"/>
                  </a:schemeClr>
                </a:solidFill>
              </a:defRPr>
            </a:lvl1pPr>
          </a:lstStyle>
          <a:p>
            <a:r>
              <a:rPr lang="en-US" dirty="0"/>
              <a:t>Image Holder</a:t>
            </a:r>
          </a:p>
        </p:txBody>
      </p:sp>
      <p:sp>
        <p:nvSpPr>
          <p:cNvPr id="20" name="Picture Placeholder 7"/>
          <p:cNvSpPr>
            <a:spLocks noGrp="1"/>
          </p:cNvSpPr>
          <p:nvPr>
            <p:ph type="pic" sz="quarter" idx="40" hasCustomPrompt="1"/>
          </p:nvPr>
        </p:nvSpPr>
        <p:spPr>
          <a:xfrm>
            <a:off x="5002086" y="3096135"/>
            <a:ext cx="1279158" cy="1281002"/>
          </a:xfrm>
          <a:prstGeom prst="ellipse">
            <a:avLst/>
          </a:prstGeom>
          <a:solidFill>
            <a:schemeClr val="tx2">
              <a:lumMod val="10000"/>
              <a:lumOff val="90000"/>
            </a:schemeClr>
          </a:solidFill>
          <a:ln w="19050">
            <a:noFill/>
          </a:ln>
          <a:effectLst/>
        </p:spPr>
        <p:txBody>
          <a:bodyPr lIns="0" tIns="0" rIns="0" bIns="91440" anchor="b"/>
          <a:lstStyle>
            <a:lvl1pPr algn="ctr" rtl="0">
              <a:buNone/>
              <a:defRPr sz="900">
                <a:solidFill>
                  <a:schemeClr val="tx1">
                    <a:lumMod val="75000"/>
                    <a:lumOff val="25000"/>
                  </a:schemeClr>
                </a:solidFill>
              </a:defRPr>
            </a:lvl1pPr>
          </a:lstStyle>
          <a:p>
            <a:r>
              <a:rPr lang="en-US" dirty="0"/>
              <a:t>Image Holder</a:t>
            </a:r>
          </a:p>
        </p:txBody>
      </p:sp>
      <p:sp>
        <p:nvSpPr>
          <p:cNvPr id="10" name="Text Placeholder 3"/>
          <p:cNvSpPr>
            <a:spLocks noGrp="1"/>
          </p:cNvSpPr>
          <p:nvPr>
            <p:ph type="body" sz="half" idx="2" hasCustomPrompt="1"/>
          </p:nvPr>
        </p:nvSpPr>
        <p:spPr>
          <a:xfrm>
            <a:off x="381000" y="730530"/>
            <a:ext cx="8368363" cy="173255"/>
          </a:xfrm>
          <a:prstGeom prst="rect">
            <a:avLst/>
          </a:prstGeom>
        </p:spPr>
        <p:txBody>
          <a:bodyPr wrap="none" lIns="0" tIns="0" rIns="0" bIns="0" anchor="ctr">
            <a:noAutofit/>
          </a:bodyPr>
          <a:lstStyle>
            <a:lvl1pPr marL="0" indent="0" algn="ctr">
              <a:buNone/>
              <a:defRPr sz="1100" b="0" baseline="0">
                <a:solidFill>
                  <a:schemeClr val="bg1">
                    <a:lumMod val="65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11" name="Title 2"/>
          <p:cNvSpPr>
            <a:spLocks noGrp="1"/>
          </p:cNvSpPr>
          <p:nvPr>
            <p:ph type="title"/>
          </p:nvPr>
        </p:nvSpPr>
        <p:spPr>
          <a:xfrm>
            <a:off x="381000" y="282611"/>
            <a:ext cx="8368363" cy="409459"/>
          </a:xfrm>
          <a:prstGeom prst="rect">
            <a:avLst/>
          </a:prstGeom>
        </p:spPr>
        <p:txBody>
          <a:bodyPr lIns="0" tIns="0" rIns="0" bIns="0" anchor="ctr"/>
          <a:lstStyle>
            <a:lvl1pPr algn="ctr">
              <a:defRPr sz="3000">
                <a:solidFill>
                  <a:schemeClr val="bg1">
                    <a:lumMod val="50000"/>
                  </a:schemeClr>
                </a:solidFill>
              </a:defRPr>
            </a:lvl1pPr>
          </a:lstStyle>
          <a:p>
            <a:r>
              <a:rPr lang="en-US" dirty="0"/>
              <a:t>Click to edit Master title style</a:t>
            </a:r>
          </a:p>
        </p:txBody>
      </p:sp>
    </p:spTree>
    <p:extLst>
      <p:ext uri="{BB962C8B-B14F-4D97-AF65-F5344CB8AC3E}">
        <p14:creationId xmlns:p14="http://schemas.microsoft.com/office/powerpoint/2010/main" val="6175473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S046">
    <p:spTree>
      <p:nvGrpSpPr>
        <p:cNvPr id="1" name=""/>
        <p:cNvGrpSpPr/>
        <p:nvPr/>
      </p:nvGrpSpPr>
      <p:grpSpPr>
        <a:xfrm>
          <a:off x="0" y="0"/>
          <a:ext cx="0" cy="0"/>
          <a:chOff x="0" y="0"/>
          <a:chExt cx="0" cy="0"/>
        </a:xfrm>
      </p:grpSpPr>
      <p:sp>
        <p:nvSpPr>
          <p:cNvPr id="26" name="Picture Placeholder 25"/>
          <p:cNvSpPr>
            <a:spLocks noGrp="1"/>
          </p:cNvSpPr>
          <p:nvPr>
            <p:ph type="pic" sz="quarter" idx="19" hasCustomPrompt="1"/>
          </p:nvPr>
        </p:nvSpPr>
        <p:spPr>
          <a:xfrm>
            <a:off x="2927328" y="1226297"/>
            <a:ext cx="1443998" cy="1443998"/>
          </a:xfrm>
          <a:custGeom>
            <a:avLst/>
            <a:gdLst>
              <a:gd name="connsiteX0" fmla="*/ 721999 w 1443998"/>
              <a:gd name="connsiteY0" fmla="*/ 0 h 1443998"/>
              <a:gd name="connsiteX1" fmla="*/ 1443998 w 1443998"/>
              <a:gd name="connsiteY1" fmla="*/ 721999 h 1443998"/>
              <a:gd name="connsiteX2" fmla="*/ 721999 w 1443998"/>
              <a:gd name="connsiteY2" fmla="*/ 1443998 h 1443998"/>
              <a:gd name="connsiteX3" fmla="*/ 0 w 1443998"/>
              <a:gd name="connsiteY3" fmla="*/ 721999 h 1443998"/>
              <a:gd name="connsiteX4" fmla="*/ 721999 w 1443998"/>
              <a:gd name="connsiteY4" fmla="*/ 0 h 14439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3998" h="1443998">
                <a:moveTo>
                  <a:pt x="721999" y="0"/>
                </a:moveTo>
                <a:cubicBezTo>
                  <a:pt x="1120748" y="0"/>
                  <a:pt x="1443998" y="323250"/>
                  <a:pt x="1443998" y="721999"/>
                </a:cubicBezTo>
                <a:cubicBezTo>
                  <a:pt x="1443998" y="1120748"/>
                  <a:pt x="1120748" y="1443998"/>
                  <a:pt x="721999" y="1443998"/>
                </a:cubicBezTo>
                <a:cubicBezTo>
                  <a:pt x="323250" y="1443998"/>
                  <a:pt x="0" y="1120748"/>
                  <a:pt x="0" y="721999"/>
                </a:cubicBezTo>
                <a:cubicBezTo>
                  <a:pt x="0" y="323250"/>
                  <a:pt x="323250" y="0"/>
                  <a:pt x="721999" y="0"/>
                </a:cubicBezTo>
                <a:close/>
              </a:path>
            </a:pathLst>
          </a:custGeom>
          <a:solidFill>
            <a:schemeClr val="tx2">
              <a:lumMod val="10000"/>
              <a:lumOff val="90000"/>
            </a:schemeClr>
          </a:solidFill>
          <a:ln w="19050">
            <a:noFill/>
          </a:ln>
          <a:effectLst/>
        </p:spPr>
        <p:txBody>
          <a:bodyPr wrap="square" lIns="0" tIns="0" rIns="0" bIns="91440" anchor="b">
            <a:noAutofit/>
          </a:bodyPr>
          <a:lstStyle>
            <a:lvl1pPr algn="ctr" rtl="0">
              <a:buNone/>
              <a:defRPr sz="900">
                <a:solidFill>
                  <a:schemeClr val="tx1">
                    <a:lumMod val="75000"/>
                    <a:lumOff val="25000"/>
                  </a:schemeClr>
                </a:solidFill>
              </a:defRPr>
            </a:lvl1pPr>
          </a:lstStyle>
          <a:p>
            <a:r>
              <a:rPr lang="en-US" dirty="0"/>
              <a:t>Image Holder</a:t>
            </a:r>
          </a:p>
        </p:txBody>
      </p:sp>
      <p:sp>
        <p:nvSpPr>
          <p:cNvPr id="27" name="Picture Placeholder 26"/>
          <p:cNvSpPr>
            <a:spLocks noGrp="1"/>
          </p:cNvSpPr>
          <p:nvPr>
            <p:ph type="pic" sz="quarter" idx="20" hasCustomPrompt="1"/>
          </p:nvPr>
        </p:nvSpPr>
        <p:spPr>
          <a:xfrm>
            <a:off x="4772673" y="1226297"/>
            <a:ext cx="1443998" cy="1443998"/>
          </a:xfrm>
          <a:custGeom>
            <a:avLst/>
            <a:gdLst>
              <a:gd name="connsiteX0" fmla="*/ 721999 w 1443998"/>
              <a:gd name="connsiteY0" fmla="*/ 0 h 1443998"/>
              <a:gd name="connsiteX1" fmla="*/ 1443998 w 1443998"/>
              <a:gd name="connsiteY1" fmla="*/ 721999 h 1443998"/>
              <a:gd name="connsiteX2" fmla="*/ 721999 w 1443998"/>
              <a:gd name="connsiteY2" fmla="*/ 1443998 h 1443998"/>
              <a:gd name="connsiteX3" fmla="*/ 0 w 1443998"/>
              <a:gd name="connsiteY3" fmla="*/ 721999 h 1443998"/>
              <a:gd name="connsiteX4" fmla="*/ 721999 w 1443998"/>
              <a:gd name="connsiteY4" fmla="*/ 0 h 14439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3998" h="1443998">
                <a:moveTo>
                  <a:pt x="721999" y="0"/>
                </a:moveTo>
                <a:cubicBezTo>
                  <a:pt x="1120748" y="0"/>
                  <a:pt x="1443998" y="323250"/>
                  <a:pt x="1443998" y="721999"/>
                </a:cubicBezTo>
                <a:cubicBezTo>
                  <a:pt x="1443998" y="1120748"/>
                  <a:pt x="1120748" y="1443998"/>
                  <a:pt x="721999" y="1443998"/>
                </a:cubicBezTo>
                <a:cubicBezTo>
                  <a:pt x="323250" y="1443998"/>
                  <a:pt x="0" y="1120748"/>
                  <a:pt x="0" y="721999"/>
                </a:cubicBezTo>
                <a:cubicBezTo>
                  <a:pt x="0" y="323250"/>
                  <a:pt x="323250" y="0"/>
                  <a:pt x="721999" y="0"/>
                </a:cubicBezTo>
                <a:close/>
              </a:path>
            </a:pathLst>
          </a:custGeom>
          <a:solidFill>
            <a:schemeClr val="tx2">
              <a:lumMod val="10000"/>
              <a:lumOff val="90000"/>
            </a:schemeClr>
          </a:solidFill>
          <a:ln w="19050">
            <a:noFill/>
          </a:ln>
          <a:effectLst/>
        </p:spPr>
        <p:txBody>
          <a:bodyPr wrap="square" lIns="0" tIns="0" rIns="0" bIns="91440" anchor="b">
            <a:noAutofit/>
          </a:bodyPr>
          <a:lstStyle>
            <a:lvl1pPr algn="ctr" rtl="0">
              <a:buNone/>
              <a:defRPr sz="900">
                <a:solidFill>
                  <a:schemeClr val="tx1">
                    <a:lumMod val="75000"/>
                    <a:lumOff val="25000"/>
                  </a:schemeClr>
                </a:solidFill>
              </a:defRPr>
            </a:lvl1pPr>
          </a:lstStyle>
          <a:p>
            <a:r>
              <a:rPr lang="en-US" dirty="0"/>
              <a:t>Image Holder</a:t>
            </a:r>
          </a:p>
        </p:txBody>
      </p:sp>
      <p:sp>
        <p:nvSpPr>
          <p:cNvPr id="28" name="Picture Placeholder 27"/>
          <p:cNvSpPr>
            <a:spLocks noGrp="1"/>
          </p:cNvSpPr>
          <p:nvPr>
            <p:ph type="pic" sz="quarter" idx="21" hasCustomPrompt="1"/>
          </p:nvPr>
        </p:nvSpPr>
        <p:spPr>
          <a:xfrm>
            <a:off x="4772673" y="2955693"/>
            <a:ext cx="1443998" cy="1443998"/>
          </a:xfrm>
          <a:custGeom>
            <a:avLst/>
            <a:gdLst>
              <a:gd name="connsiteX0" fmla="*/ 721999 w 1443998"/>
              <a:gd name="connsiteY0" fmla="*/ 0 h 1443998"/>
              <a:gd name="connsiteX1" fmla="*/ 1443998 w 1443998"/>
              <a:gd name="connsiteY1" fmla="*/ 721999 h 1443998"/>
              <a:gd name="connsiteX2" fmla="*/ 721999 w 1443998"/>
              <a:gd name="connsiteY2" fmla="*/ 1443998 h 1443998"/>
              <a:gd name="connsiteX3" fmla="*/ 0 w 1443998"/>
              <a:gd name="connsiteY3" fmla="*/ 721999 h 1443998"/>
              <a:gd name="connsiteX4" fmla="*/ 721999 w 1443998"/>
              <a:gd name="connsiteY4" fmla="*/ 0 h 14439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3998" h="1443998">
                <a:moveTo>
                  <a:pt x="721999" y="0"/>
                </a:moveTo>
                <a:cubicBezTo>
                  <a:pt x="1120748" y="0"/>
                  <a:pt x="1443998" y="323250"/>
                  <a:pt x="1443998" y="721999"/>
                </a:cubicBezTo>
                <a:cubicBezTo>
                  <a:pt x="1443998" y="1120748"/>
                  <a:pt x="1120748" y="1443998"/>
                  <a:pt x="721999" y="1443998"/>
                </a:cubicBezTo>
                <a:cubicBezTo>
                  <a:pt x="323250" y="1443998"/>
                  <a:pt x="0" y="1120748"/>
                  <a:pt x="0" y="721999"/>
                </a:cubicBezTo>
                <a:cubicBezTo>
                  <a:pt x="0" y="323250"/>
                  <a:pt x="323250" y="0"/>
                  <a:pt x="721999" y="0"/>
                </a:cubicBezTo>
                <a:close/>
              </a:path>
            </a:pathLst>
          </a:custGeom>
          <a:solidFill>
            <a:schemeClr val="tx2">
              <a:lumMod val="10000"/>
              <a:lumOff val="90000"/>
            </a:schemeClr>
          </a:solidFill>
          <a:ln w="19050">
            <a:noFill/>
          </a:ln>
          <a:effectLst/>
        </p:spPr>
        <p:txBody>
          <a:bodyPr wrap="square" lIns="0" tIns="0" rIns="0" bIns="91440" anchor="b">
            <a:noAutofit/>
          </a:bodyPr>
          <a:lstStyle>
            <a:lvl1pPr algn="ctr" rtl="0">
              <a:buNone/>
              <a:defRPr sz="900">
                <a:solidFill>
                  <a:schemeClr val="tx1">
                    <a:lumMod val="75000"/>
                    <a:lumOff val="25000"/>
                  </a:schemeClr>
                </a:solidFill>
              </a:defRPr>
            </a:lvl1pPr>
          </a:lstStyle>
          <a:p>
            <a:r>
              <a:rPr lang="en-US" dirty="0"/>
              <a:t>Image Holder</a:t>
            </a:r>
          </a:p>
        </p:txBody>
      </p:sp>
      <p:sp>
        <p:nvSpPr>
          <p:cNvPr id="25" name="Picture Placeholder 24"/>
          <p:cNvSpPr>
            <a:spLocks noGrp="1"/>
          </p:cNvSpPr>
          <p:nvPr>
            <p:ph type="pic" sz="quarter" idx="22" hasCustomPrompt="1"/>
          </p:nvPr>
        </p:nvSpPr>
        <p:spPr>
          <a:xfrm>
            <a:off x="2927328" y="2955693"/>
            <a:ext cx="1443998" cy="1443998"/>
          </a:xfrm>
          <a:custGeom>
            <a:avLst/>
            <a:gdLst>
              <a:gd name="connsiteX0" fmla="*/ 721999 w 1443998"/>
              <a:gd name="connsiteY0" fmla="*/ 0 h 1443998"/>
              <a:gd name="connsiteX1" fmla="*/ 1443998 w 1443998"/>
              <a:gd name="connsiteY1" fmla="*/ 721999 h 1443998"/>
              <a:gd name="connsiteX2" fmla="*/ 721999 w 1443998"/>
              <a:gd name="connsiteY2" fmla="*/ 1443998 h 1443998"/>
              <a:gd name="connsiteX3" fmla="*/ 0 w 1443998"/>
              <a:gd name="connsiteY3" fmla="*/ 721999 h 1443998"/>
              <a:gd name="connsiteX4" fmla="*/ 721999 w 1443998"/>
              <a:gd name="connsiteY4" fmla="*/ 0 h 14439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3998" h="1443998">
                <a:moveTo>
                  <a:pt x="721999" y="0"/>
                </a:moveTo>
                <a:cubicBezTo>
                  <a:pt x="1120748" y="0"/>
                  <a:pt x="1443998" y="323250"/>
                  <a:pt x="1443998" y="721999"/>
                </a:cubicBezTo>
                <a:cubicBezTo>
                  <a:pt x="1443998" y="1120748"/>
                  <a:pt x="1120748" y="1443998"/>
                  <a:pt x="721999" y="1443998"/>
                </a:cubicBezTo>
                <a:cubicBezTo>
                  <a:pt x="323250" y="1443998"/>
                  <a:pt x="0" y="1120748"/>
                  <a:pt x="0" y="721999"/>
                </a:cubicBezTo>
                <a:cubicBezTo>
                  <a:pt x="0" y="323250"/>
                  <a:pt x="323250" y="0"/>
                  <a:pt x="721999" y="0"/>
                </a:cubicBezTo>
                <a:close/>
              </a:path>
            </a:pathLst>
          </a:custGeom>
          <a:solidFill>
            <a:schemeClr val="tx2">
              <a:lumMod val="10000"/>
              <a:lumOff val="90000"/>
            </a:schemeClr>
          </a:solidFill>
          <a:ln w="19050">
            <a:noFill/>
          </a:ln>
          <a:effectLst/>
        </p:spPr>
        <p:txBody>
          <a:bodyPr wrap="square" lIns="0" tIns="0" rIns="0" bIns="91440" anchor="b">
            <a:noAutofit/>
          </a:bodyPr>
          <a:lstStyle>
            <a:lvl1pPr algn="ctr" rtl="0">
              <a:buNone/>
              <a:defRPr sz="900">
                <a:solidFill>
                  <a:schemeClr val="tx1">
                    <a:lumMod val="75000"/>
                    <a:lumOff val="25000"/>
                  </a:schemeClr>
                </a:solidFill>
              </a:defRPr>
            </a:lvl1pPr>
          </a:lstStyle>
          <a:p>
            <a:r>
              <a:rPr lang="en-US" dirty="0"/>
              <a:t>Image Holder</a:t>
            </a:r>
          </a:p>
        </p:txBody>
      </p:sp>
      <p:sp>
        <p:nvSpPr>
          <p:cNvPr id="10" name="Text Placeholder 3"/>
          <p:cNvSpPr>
            <a:spLocks noGrp="1"/>
          </p:cNvSpPr>
          <p:nvPr>
            <p:ph type="body" sz="half" idx="2" hasCustomPrompt="1"/>
          </p:nvPr>
        </p:nvSpPr>
        <p:spPr>
          <a:xfrm>
            <a:off x="381000" y="730530"/>
            <a:ext cx="8368363" cy="173255"/>
          </a:xfrm>
          <a:prstGeom prst="rect">
            <a:avLst/>
          </a:prstGeom>
        </p:spPr>
        <p:txBody>
          <a:bodyPr wrap="none" lIns="0" tIns="0" rIns="0" bIns="0" anchor="ctr">
            <a:noAutofit/>
          </a:bodyPr>
          <a:lstStyle>
            <a:lvl1pPr marL="0" indent="0" algn="ctr">
              <a:buNone/>
              <a:defRPr sz="1100" b="0" baseline="0">
                <a:solidFill>
                  <a:schemeClr val="bg1">
                    <a:lumMod val="65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11" name="Title 2"/>
          <p:cNvSpPr>
            <a:spLocks noGrp="1"/>
          </p:cNvSpPr>
          <p:nvPr>
            <p:ph type="title"/>
          </p:nvPr>
        </p:nvSpPr>
        <p:spPr>
          <a:xfrm>
            <a:off x="381000" y="282611"/>
            <a:ext cx="8368363" cy="409459"/>
          </a:xfrm>
          <a:prstGeom prst="rect">
            <a:avLst/>
          </a:prstGeom>
        </p:spPr>
        <p:txBody>
          <a:bodyPr lIns="0" tIns="0" rIns="0" bIns="0" anchor="ctr"/>
          <a:lstStyle>
            <a:lvl1pPr algn="ctr">
              <a:defRPr sz="3000">
                <a:solidFill>
                  <a:schemeClr val="bg1">
                    <a:lumMod val="50000"/>
                  </a:schemeClr>
                </a:solidFill>
              </a:defRPr>
            </a:lvl1pPr>
          </a:lstStyle>
          <a:p>
            <a:r>
              <a:rPr lang="en-US" dirty="0"/>
              <a:t>Click to edit Master title style</a:t>
            </a:r>
          </a:p>
        </p:txBody>
      </p:sp>
    </p:spTree>
    <p:extLst>
      <p:ext uri="{BB962C8B-B14F-4D97-AF65-F5344CB8AC3E}">
        <p14:creationId xmlns:p14="http://schemas.microsoft.com/office/powerpoint/2010/main" val="28735667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S051">
    <p:spTree>
      <p:nvGrpSpPr>
        <p:cNvPr id="1" name=""/>
        <p:cNvGrpSpPr/>
        <p:nvPr/>
      </p:nvGrpSpPr>
      <p:grpSpPr>
        <a:xfrm>
          <a:off x="0" y="0"/>
          <a:ext cx="0" cy="0"/>
          <a:chOff x="0" y="0"/>
          <a:chExt cx="0" cy="0"/>
        </a:xfrm>
      </p:grpSpPr>
      <p:sp>
        <p:nvSpPr>
          <p:cNvPr id="3" name="Picture Placeholder 7"/>
          <p:cNvSpPr>
            <a:spLocks noGrp="1"/>
          </p:cNvSpPr>
          <p:nvPr>
            <p:ph type="pic" sz="quarter" idx="11" hasCustomPrompt="1"/>
          </p:nvPr>
        </p:nvSpPr>
        <p:spPr>
          <a:xfrm>
            <a:off x="400251" y="278078"/>
            <a:ext cx="2283718" cy="2752825"/>
          </a:xfrm>
          <a:prstGeom prst="roundRect">
            <a:avLst>
              <a:gd name="adj" fmla="val 4971"/>
            </a:avLst>
          </a:prstGeom>
          <a:solidFill>
            <a:schemeClr val="bg1">
              <a:lumMod val="95000"/>
            </a:schemeClr>
          </a:solidFill>
          <a:ln w="19050">
            <a:noFill/>
          </a:ln>
        </p:spPr>
        <p:txBody>
          <a:bodyPr lIns="0" tIns="0" rIns="0" bIns="182880" anchor="b"/>
          <a:lstStyle>
            <a:lvl1pPr algn="ctr" rtl="0">
              <a:buNone/>
              <a:defRPr sz="1400">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32737594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S055">
    <p:spTree>
      <p:nvGrpSpPr>
        <p:cNvPr id="1" name=""/>
        <p:cNvGrpSpPr/>
        <p:nvPr/>
      </p:nvGrpSpPr>
      <p:grpSpPr>
        <a:xfrm>
          <a:off x="0" y="0"/>
          <a:ext cx="0" cy="0"/>
          <a:chOff x="0" y="0"/>
          <a:chExt cx="0" cy="0"/>
        </a:xfrm>
      </p:grpSpPr>
      <p:sp>
        <p:nvSpPr>
          <p:cNvPr id="8" name="Picture Placeholder 7"/>
          <p:cNvSpPr>
            <a:spLocks noGrp="1"/>
          </p:cNvSpPr>
          <p:nvPr>
            <p:ph type="pic" sz="quarter" idx="14" hasCustomPrompt="1"/>
          </p:nvPr>
        </p:nvSpPr>
        <p:spPr>
          <a:xfrm>
            <a:off x="2295526" y="1098684"/>
            <a:ext cx="6453838" cy="2777991"/>
          </a:xfrm>
          <a:custGeom>
            <a:avLst/>
            <a:gdLst>
              <a:gd name="connsiteX0" fmla="*/ 2130520 w 2130520"/>
              <a:gd name="connsiteY0" fmla="*/ 0 h 3499046"/>
              <a:gd name="connsiteX1" fmla="*/ 2130520 w 2130520"/>
              <a:gd name="connsiteY1" fmla="*/ 3499046 h 3499046"/>
              <a:gd name="connsiteX2" fmla="*/ 0 w 2130520"/>
              <a:gd name="connsiteY2" fmla="*/ 3499046 h 3499046"/>
              <a:gd name="connsiteX3" fmla="*/ 0 w 2130520"/>
              <a:gd name="connsiteY3" fmla="*/ 3417 h 3499046"/>
            </a:gdLst>
            <a:ahLst/>
            <a:cxnLst>
              <a:cxn ang="0">
                <a:pos x="connsiteX0" y="connsiteY0"/>
              </a:cxn>
              <a:cxn ang="0">
                <a:pos x="connsiteX1" y="connsiteY1"/>
              </a:cxn>
              <a:cxn ang="0">
                <a:pos x="connsiteX2" y="connsiteY2"/>
              </a:cxn>
              <a:cxn ang="0">
                <a:pos x="connsiteX3" y="connsiteY3"/>
              </a:cxn>
            </a:cxnLst>
            <a:rect l="l" t="t" r="r" b="b"/>
            <a:pathLst>
              <a:path w="2130520" h="3499046">
                <a:moveTo>
                  <a:pt x="2130520" y="0"/>
                </a:moveTo>
                <a:lnTo>
                  <a:pt x="2130520" y="3499046"/>
                </a:lnTo>
                <a:lnTo>
                  <a:pt x="0" y="3499046"/>
                </a:lnTo>
                <a:lnTo>
                  <a:pt x="0" y="3417"/>
                </a:lnTo>
                <a:close/>
              </a:path>
            </a:pathLst>
          </a:custGeom>
          <a:solidFill>
            <a:schemeClr val="bg1">
              <a:lumMod val="95000"/>
            </a:schemeClr>
          </a:solidFill>
          <a:ln w="19050">
            <a:noFill/>
          </a:ln>
        </p:spPr>
        <p:txBody>
          <a:bodyPr wrap="square" lIns="0" tIns="0" rIns="0" bIns="182880" anchor="b">
            <a:noAutofit/>
          </a:bodyPr>
          <a:lstStyle>
            <a:lvl1pPr algn="ctr" rtl="0">
              <a:buNone/>
              <a:defRPr sz="1400">
                <a:solidFill>
                  <a:schemeClr val="tx1">
                    <a:lumMod val="75000"/>
                    <a:lumOff val="25000"/>
                  </a:schemeClr>
                </a:solidFill>
              </a:defRPr>
            </a:lvl1pPr>
          </a:lstStyle>
          <a:p>
            <a:r>
              <a:rPr lang="en-US" dirty="0"/>
              <a:t>Image Holder</a:t>
            </a:r>
          </a:p>
        </p:txBody>
      </p:sp>
      <p:sp>
        <p:nvSpPr>
          <p:cNvPr id="5" name="Text Placeholder 3"/>
          <p:cNvSpPr>
            <a:spLocks noGrp="1"/>
          </p:cNvSpPr>
          <p:nvPr>
            <p:ph type="body" sz="half" idx="2" hasCustomPrompt="1"/>
          </p:nvPr>
        </p:nvSpPr>
        <p:spPr>
          <a:xfrm>
            <a:off x="381000" y="730530"/>
            <a:ext cx="8368363" cy="173255"/>
          </a:xfrm>
          <a:prstGeom prst="rect">
            <a:avLst/>
          </a:prstGeom>
        </p:spPr>
        <p:txBody>
          <a:bodyPr wrap="none" lIns="0" tIns="0" rIns="0" bIns="0" anchor="ctr">
            <a:noAutofit/>
          </a:bodyPr>
          <a:lstStyle>
            <a:lvl1pPr marL="0" indent="0" algn="ctr">
              <a:buNone/>
              <a:defRPr sz="1100" b="0" baseline="0">
                <a:solidFill>
                  <a:schemeClr val="bg1">
                    <a:lumMod val="65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6" name="Title 2"/>
          <p:cNvSpPr>
            <a:spLocks noGrp="1"/>
          </p:cNvSpPr>
          <p:nvPr>
            <p:ph type="title"/>
          </p:nvPr>
        </p:nvSpPr>
        <p:spPr>
          <a:xfrm>
            <a:off x="381000" y="282611"/>
            <a:ext cx="8368363" cy="409459"/>
          </a:xfrm>
          <a:prstGeom prst="rect">
            <a:avLst/>
          </a:prstGeom>
        </p:spPr>
        <p:txBody>
          <a:bodyPr lIns="0" tIns="0" rIns="0" bIns="0" anchor="ctr"/>
          <a:lstStyle>
            <a:lvl1pPr algn="ctr">
              <a:defRPr sz="3000">
                <a:solidFill>
                  <a:schemeClr val="bg1">
                    <a:lumMod val="50000"/>
                  </a:schemeClr>
                </a:solidFill>
              </a:defRPr>
            </a:lvl1pPr>
          </a:lstStyle>
          <a:p>
            <a:r>
              <a:rPr lang="en-US" dirty="0"/>
              <a:t>Click to edit Master title style</a:t>
            </a:r>
          </a:p>
        </p:txBody>
      </p:sp>
    </p:spTree>
    <p:extLst>
      <p:ext uri="{BB962C8B-B14F-4D97-AF65-F5344CB8AC3E}">
        <p14:creationId xmlns:p14="http://schemas.microsoft.com/office/powerpoint/2010/main" val="168728902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S057">
    <p:spTree>
      <p:nvGrpSpPr>
        <p:cNvPr id="1" name=""/>
        <p:cNvGrpSpPr/>
        <p:nvPr/>
      </p:nvGrpSpPr>
      <p:grpSpPr>
        <a:xfrm>
          <a:off x="0" y="0"/>
          <a:ext cx="0" cy="0"/>
          <a:chOff x="0" y="0"/>
          <a:chExt cx="0" cy="0"/>
        </a:xfrm>
      </p:grpSpPr>
      <p:sp>
        <p:nvSpPr>
          <p:cNvPr id="8" name="Picture Placeholder 7"/>
          <p:cNvSpPr>
            <a:spLocks noGrp="1"/>
          </p:cNvSpPr>
          <p:nvPr>
            <p:ph type="pic" sz="quarter" idx="14" hasCustomPrompt="1"/>
          </p:nvPr>
        </p:nvSpPr>
        <p:spPr>
          <a:xfrm>
            <a:off x="381000" y="1085984"/>
            <a:ext cx="6453838" cy="2777991"/>
          </a:xfrm>
          <a:custGeom>
            <a:avLst/>
            <a:gdLst>
              <a:gd name="connsiteX0" fmla="*/ 2130520 w 2130520"/>
              <a:gd name="connsiteY0" fmla="*/ 0 h 3499046"/>
              <a:gd name="connsiteX1" fmla="*/ 2130520 w 2130520"/>
              <a:gd name="connsiteY1" fmla="*/ 3499046 h 3499046"/>
              <a:gd name="connsiteX2" fmla="*/ 0 w 2130520"/>
              <a:gd name="connsiteY2" fmla="*/ 3499046 h 3499046"/>
              <a:gd name="connsiteX3" fmla="*/ 0 w 2130520"/>
              <a:gd name="connsiteY3" fmla="*/ 3417 h 3499046"/>
            </a:gdLst>
            <a:ahLst/>
            <a:cxnLst>
              <a:cxn ang="0">
                <a:pos x="connsiteX0" y="connsiteY0"/>
              </a:cxn>
              <a:cxn ang="0">
                <a:pos x="connsiteX1" y="connsiteY1"/>
              </a:cxn>
              <a:cxn ang="0">
                <a:pos x="connsiteX2" y="connsiteY2"/>
              </a:cxn>
              <a:cxn ang="0">
                <a:pos x="connsiteX3" y="connsiteY3"/>
              </a:cxn>
            </a:cxnLst>
            <a:rect l="l" t="t" r="r" b="b"/>
            <a:pathLst>
              <a:path w="2130520" h="3499046">
                <a:moveTo>
                  <a:pt x="2130520" y="0"/>
                </a:moveTo>
                <a:lnTo>
                  <a:pt x="2130520" y="3499046"/>
                </a:lnTo>
                <a:lnTo>
                  <a:pt x="0" y="3499046"/>
                </a:lnTo>
                <a:lnTo>
                  <a:pt x="0" y="3417"/>
                </a:lnTo>
                <a:close/>
              </a:path>
            </a:pathLst>
          </a:custGeom>
          <a:solidFill>
            <a:schemeClr val="bg1">
              <a:lumMod val="95000"/>
            </a:schemeClr>
          </a:solidFill>
          <a:ln w="19050">
            <a:noFill/>
          </a:ln>
        </p:spPr>
        <p:txBody>
          <a:bodyPr wrap="square" lIns="0" tIns="0" rIns="0" bIns="182880" anchor="b">
            <a:noAutofit/>
          </a:bodyPr>
          <a:lstStyle>
            <a:lvl1pPr algn="ctr" rtl="0">
              <a:buNone/>
              <a:defRPr sz="1400">
                <a:solidFill>
                  <a:schemeClr val="tx1">
                    <a:lumMod val="75000"/>
                    <a:lumOff val="25000"/>
                  </a:schemeClr>
                </a:solidFill>
              </a:defRPr>
            </a:lvl1pPr>
          </a:lstStyle>
          <a:p>
            <a:r>
              <a:rPr lang="en-US" dirty="0"/>
              <a:t>Image Holder</a:t>
            </a:r>
          </a:p>
        </p:txBody>
      </p:sp>
      <p:sp>
        <p:nvSpPr>
          <p:cNvPr id="5" name="Text Placeholder 3"/>
          <p:cNvSpPr>
            <a:spLocks noGrp="1"/>
          </p:cNvSpPr>
          <p:nvPr>
            <p:ph type="body" sz="half" idx="2" hasCustomPrompt="1"/>
          </p:nvPr>
        </p:nvSpPr>
        <p:spPr>
          <a:xfrm>
            <a:off x="381000" y="730530"/>
            <a:ext cx="8368363" cy="173255"/>
          </a:xfrm>
          <a:prstGeom prst="rect">
            <a:avLst/>
          </a:prstGeom>
        </p:spPr>
        <p:txBody>
          <a:bodyPr wrap="none" lIns="0" tIns="0" rIns="0" bIns="0" anchor="ctr">
            <a:noAutofit/>
          </a:bodyPr>
          <a:lstStyle>
            <a:lvl1pPr marL="0" indent="0" algn="ctr">
              <a:buNone/>
              <a:defRPr sz="1100" b="0" baseline="0">
                <a:solidFill>
                  <a:schemeClr val="bg1">
                    <a:lumMod val="65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6" name="Title 2"/>
          <p:cNvSpPr>
            <a:spLocks noGrp="1"/>
          </p:cNvSpPr>
          <p:nvPr>
            <p:ph type="title"/>
          </p:nvPr>
        </p:nvSpPr>
        <p:spPr>
          <a:xfrm>
            <a:off x="381000" y="282611"/>
            <a:ext cx="8368363" cy="409459"/>
          </a:xfrm>
          <a:prstGeom prst="rect">
            <a:avLst/>
          </a:prstGeom>
        </p:spPr>
        <p:txBody>
          <a:bodyPr lIns="0" tIns="0" rIns="0" bIns="0" anchor="ctr"/>
          <a:lstStyle>
            <a:lvl1pPr algn="ctr">
              <a:defRPr sz="3000">
                <a:solidFill>
                  <a:schemeClr val="bg1">
                    <a:lumMod val="50000"/>
                  </a:schemeClr>
                </a:solidFill>
              </a:defRPr>
            </a:lvl1pPr>
          </a:lstStyle>
          <a:p>
            <a:r>
              <a:rPr lang="en-US" dirty="0"/>
              <a:t>Click to edit Master title style</a:t>
            </a:r>
          </a:p>
        </p:txBody>
      </p:sp>
    </p:spTree>
    <p:extLst>
      <p:ext uri="{BB962C8B-B14F-4D97-AF65-F5344CB8AC3E}">
        <p14:creationId xmlns:p14="http://schemas.microsoft.com/office/powerpoint/2010/main" val="30774432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S065">
    <p:spTree>
      <p:nvGrpSpPr>
        <p:cNvPr id="1" name=""/>
        <p:cNvGrpSpPr/>
        <p:nvPr/>
      </p:nvGrpSpPr>
      <p:grpSpPr>
        <a:xfrm>
          <a:off x="0" y="0"/>
          <a:ext cx="0" cy="0"/>
          <a:chOff x="0" y="0"/>
          <a:chExt cx="0" cy="0"/>
        </a:xfrm>
      </p:grpSpPr>
      <p:sp>
        <p:nvSpPr>
          <p:cNvPr id="12" name="Picture Placeholder 82"/>
          <p:cNvSpPr>
            <a:spLocks noGrp="1"/>
          </p:cNvSpPr>
          <p:nvPr>
            <p:ph type="pic" sz="quarter" idx="12" hasCustomPrompt="1"/>
          </p:nvPr>
        </p:nvSpPr>
        <p:spPr>
          <a:xfrm>
            <a:off x="381000" y="1090864"/>
            <a:ext cx="2667000" cy="2370794"/>
          </a:xfrm>
          <a:prstGeom prst="rect">
            <a:avLst/>
          </a:prstGeom>
          <a:solidFill>
            <a:schemeClr val="bg1">
              <a:lumMod val="95000"/>
            </a:schemeClr>
          </a:solidFill>
          <a:ln w="19050">
            <a:noFill/>
          </a:ln>
          <a:effectLst/>
        </p:spPr>
        <p:txBody>
          <a:bodyPr wrap="square" lIns="0" tIns="0" rIns="0" bIns="182880" anchor="b">
            <a:noAutofit/>
          </a:bodyPr>
          <a:lstStyle>
            <a:lvl1pPr algn="ctr" rtl="0">
              <a:buNone/>
              <a:defRPr sz="1000">
                <a:solidFill>
                  <a:schemeClr val="tx1">
                    <a:lumMod val="75000"/>
                    <a:lumOff val="25000"/>
                  </a:schemeClr>
                </a:solidFill>
              </a:defRPr>
            </a:lvl1pPr>
          </a:lstStyle>
          <a:p>
            <a:r>
              <a:rPr lang="en-US" dirty="0"/>
              <a:t>Image Holder</a:t>
            </a:r>
          </a:p>
        </p:txBody>
      </p:sp>
      <p:sp>
        <p:nvSpPr>
          <p:cNvPr id="13" name="Picture Placeholder 82"/>
          <p:cNvSpPr>
            <a:spLocks noGrp="1"/>
          </p:cNvSpPr>
          <p:nvPr>
            <p:ph type="pic" sz="quarter" idx="13" hasCustomPrompt="1"/>
          </p:nvPr>
        </p:nvSpPr>
        <p:spPr>
          <a:xfrm>
            <a:off x="3231682" y="1090864"/>
            <a:ext cx="2667000" cy="2370794"/>
          </a:xfrm>
          <a:prstGeom prst="rect">
            <a:avLst/>
          </a:prstGeom>
          <a:solidFill>
            <a:schemeClr val="bg1">
              <a:lumMod val="95000"/>
            </a:schemeClr>
          </a:solidFill>
          <a:ln w="19050">
            <a:noFill/>
          </a:ln>
          <a:effectLst/>
        </p:spPr>
        <p:txBody>
          <a:bodyPr wrap="square" lIns="0" tIns="0" rIns="0" bIns="182880" anchor="b">
            <a:noAutofit/>
          </a:bodyPr>
          <a:lstStyle>
            <a:lvl1pPr algn="ctr" rtl="0">
              <a:buNone/>
              <a:defRPr sz="1000">
                <a:solidFill>
                  <a:schemeClr val="tx1">
                    <a:lumMod val="75000"/>
                    <a:lumOff val="25000"/>
                  </a:schemeClr>
                </a:solidFill>
              </a:defRPr>
            </a:lvl1pPr>
          </a:lstStyle>
          <a:p>
            <a:r>
              <a:rPr lang="en-US" dirty="0"/>
              <a:t>Image Holder</a:t>
            </a:r>
          </a:p>
        </p:txBody>
      </p:sp>
      <p:sp>
        <p:nvSpPr>
          <p:cNvPr id="14" name="Picture Placeholder 82"/>
          <p:cNvSpPr>
            <a:spLocks noGrp="1"/>
          </p:cNvSpPr>
          <p:nvPr>
            <p:ph type="pic" sz="quarter" idx="14" hasCustomPrompt="1"/>
          </p:nvPr>
        </p:nvSpPr>
        <p:spPr>
          <a:xfrm>
            <a:off x="6082363" y="1090864"/>
            <a:ext cx="2667000" cy="2370794"/>
          </a:xfrm>
          <a:prstGeom prst="rect">
            <a:avLst/>
          </a:prstGeom>
          <a:solidFill>
            <a:schemeClr val="bg1">
              <a:lumMod val="95000"/>
            </a:schemeClr>
          </a:solidFill>
          <a:ln w="19050">
            <a:noFill/>
          </a:ln>
          <a:effectLst/>
        </p:spPr>
        <p:txBody>
          <a:bodyPr wrap="square" lIns="0" tIns="0" rIns="0" bIns="182880" anchor="b">
            <a:noAutofit/>
          </a:bodyPr>
          <a:lstStyle>
            <a:lvl1pPr algn="ctr" rtl="0">
              <a:buNone/>
              <a:defRPr sz="1000">
                <a:solidFill>
                  <a:schemeClr val="tx1">
                    <a:lumMod val="75000"/>
                    <a:lumOff val="25000"/>
                  </a:schemeClr>
                </a:solidFill>
              </a:defRPr>
            </a:lvl1pPr>
          </a:lstStyle>
          <a:p>
            <a:r>
              <a:rPr lang="en-US" dirty="0"/>
              <a:t>Image Holder</a:t>
            </a:r>
          </a:p>
        </p:txBody>
      </p:sp>
      <p:sp>
        <p:nvSpPr>
          <p:cNvPr id="7" name="Text Placeholder 3"/>
          <p:cNvSpPr>
            <a:spLocks noGrp="1"/>
          </p:cNvSpPr>
          <p:nvPr>
            <p:ph type="body" sz="half" idx="2" hasCustomPrompt="1"/>
          </p:nvPr>
        </p:nvSpPr>
        <p:spPr>
          <a:xfrm>
            <a:off x="381000" y="730530"/>
            <a:ext cx="8368363" cy="173255"/>
          </a:xfrm>
          <a:prstGeom prst="rect">
            <a:avLst/>
          </a:prstGeom>
        </p:spPr>
        <p:txBody>
          <a:bodyPr wrap="none" lIns="0" tIns="0" rIns="0" bIns="0" anchor="ctr">
            <a:noAutofit/>
          </a:bodyPr>
          <a:lstStyle>
            <a:lvl1pPr marL="0" indent="0" algn="ctr">
              <a:buNone/>
              <a:defRPr sz="1100" b="0" baseline="0">
                <a:solidFill>
                  <a:schemeClr val="bg1">
                    <a:lumMod val="65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8" name="Title 2"/>
          <p:cNvSpPr>
            <a:spLocks noGrp="1"/>
          </p:cNvSpPr>
          <p:nvPr>
            <p:ph type="title"/>
          </p:nvPr>
        </p:nvSpPr>
        <p:spPr>
          <a:xfrm>
            <a:off x="381000" y="282611"/>
            <a:ext cx="8368363" cy="409459"/>
          </a:xfrm>
          <a:prstGeom prst="rect">
            <a:avLst/>
          </a:prstGeom>
        </p:spPr>
        <p:txBody>
          <a:bodyPr lIns="0" tIns="0" rIns="0" bIns="0" anchor="ctr"/>
          <a:lstStyle>
            <a:lvl1pPr algn="ctr">
              <a:defRPr sz="3000">
                <a:solidFill>
                  <a:schemeClr val="bg1">
                    <a:lumMod val="50000"/>
                  </a:schemeClr>
                </a:solidFill>
              </a:defRPr>
            </a:lvl1pPr>
          </a:lstStyle>
          <a:p>
            <a:r>
              <a:rPr lang="en-US" dirty="0"/>
              <a:t>Click to edit Master title style</a:t>
            </a:r>
          </a:p>
        </p:txBody>
      </p:sp>
    </p:spTree>
    <p:extLst>
      <p:ext uri="{BB962C8B-B14F-4D97-AF65-F5344CB8AC3E}">
        <p14:creationId xmlns:p14="http://schemas.microsoft.com/office/powerpoint/2010/main" val="9934454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420160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S068">
    <p:spTree>
      <p:nvGrpSpPr>
        <p:cNvPr id="1" name=""/>
        <p:cNvGrpSpPr/>
        <p:nvPr/>
      </p:nvGrpSpPr>
      <p:grpSpPr>
        <a:xfrm>
          <a:off x="0" y="0"/>
          <a:ext cx="0" cy="0"/>
          <a:chOff x="0" y="0"/>
          <a:chExt cx="0" cy="0"/>
        </a:xfrm>
      </p:grpSpPr>
      <p:sp>
        <p:nvSpPr>
          <p:cNvPr id="8" name="Picture Placeholder 82"/>
          <p:cNvSpPr>
            <a:spLocks noGrp="1"/>
          </p:cNvSpPr>
          <p:nvPr>
            <p:ph type="pic" sz="quarter" idx="16" hasCustomPrompt="1"/>
          </p:nvPr>
        </p:nvSpPr>
        <p:spPr>
          <a:xfrm>
            <a:off x="381000" y="1085097"/>
            <a:ext cx="2009275" cy="2356040"/>
          </a:xfrm>
          <a:prstGeom prst="rect">
            <a:avLst/>
          </a:prstGeom>
          <a:solidFill>
            <a:schemeClr val="bg1">
              <a:lumMod val="95000"/>
            </a:schemeClr>
          </a:solidFill>
          <a:ln w="19050">
            <a:noFill/>
          </a:ln>
          <a:effectLst/>
        </p:spPr>
        <p:txBody>
          <a:bodyPr wrap="square" lIns="0" tIns="0" rIns="0" bIns="182880" anchor="b">
            <a:noAutofit/>
          </a:bodyPr>
          <a:lstStyle>
            <a:lvl1pPr algn="ctr" rtl="0">
              <a:buNone/>
              <a:defRPr sz="1000">
                <a:solidFill>
                  <a:schemeClr val="tx1">
                    <a:lumMod val="75000"/>
                    <a:lumOff val="25000"/>
                  </a:schemeClr>
                </a:solidFill>
              </a:defRPr>
            </a:lvl1pPr>
          </a:lstStyle>
          <a:p>
            <a:r>
              <a:rPr lang="en-US" dirty="0"/>
              <a:t>Image Holder</a:t>
            </a:r>
          </a:p>
        </p:txBody>
      </p:sp>
      <p:sp>
        <p:nvSpPr>
          <p:cNvPr id="11" name="Picture Placeholder 82"/>
          <p:cNvSpPr>
            <a:spLocks noGrp="1"/>
          </p:cNvSpPr>
          <p:nvPr>
            <p:ph type="pic" sz="quarter" idx="17" hasCustomPrompt="1"/>
          </p:nvPr>
        </p:nvSpPr>
        <p:spPr>
          <a:xfrm>
            <a:off x="2500696" y="1092918"/>
            <a:ext cx="2009275" cy="2356040"/>
          </a:xfrm>
          <a:prstGeom prst="rect">
            <a:avLst/>
          </a:prstGeom>
          <a:solidFill>
            <a:schemeClr val="bg1">
              <a:lumMod val="95000"/>
            </a:schemeClr>
          </a:solidFill>
          <a:ln w="19050">
            <a:noFill/>
          </a:ln>
          <a:effectLst/>
        </p:spPr>
        <p:txBody>
          <a:bodyPr wrap="square" lIns="0" tIns="0" rIns="0" bIns="182880" anchor="b">
            <a:noAutofit/>
          </a:bodyPr>
          <a:lstStyle>
            <a:lvl1pPr algn="ctr" rtl="0">
              <a:buNone/>
              <a:defRPr sz="1000">
                <a:solidFill>
                  <a:schemeClr val="tx1">
                    <a:lumMod val="75000"/>
                    <a:lumOff val="25000"/>
                  </a:schemeClr>
                </a:solidFill>
              </a:defRPr>
            </a:lvl1pPr>
          </a:lstStyle>
          <a:p>
            <a:r>
              <a:rPr lang="en-US" dirty="0"/>
              <a:t>Image Holder</a:t>
            </a:r>
          </a:p>
        </p:txBody>
      </p:sp>
      <p:sp>
        <p:nvSpPr>
          <p:cNvPr id="12" name="Picture Placeholder 82"/>
          <p:cNvSpPr>
            <a:spLocks noGrp="1"/>
          </p:cNvSpPr>
          <p:nvPr>
            <p:ph type="pic" sz="quarter" idx="18" hasCustomPrompt="1"/>
          </p:nvPr>
        </p:nvSpPr>
        <p:spPr>
          <a:xfrm>
            <a:off x="4620392" y="1092918"/>
            <a:ext cx="2009275" cy="2356040"/>
          </a:xfrm>
          <a:prstGeom prst="rect">
            <a:avLst/>
          </a:prstGeom>
          <a:solidFill>
            <a:schemeClr val="bg1">
              <a:lumMod val="95000"/>
            </a:schemeClr>
          </a:solidFill>
          <a:ln w="19050">
            <a:noFill/>
          </a:ln>
          <a:effectLst/>
        </p:spPr>
        <p:txBody>
          <a:bodyPr wrap="square" lIns="0" tIns="0" rIns="0" bIns="182880" anchor="b">
            <a:noAutofit/>
          </a:bodyPr>
          <a:lstStyle>
            <a:lvl1pPr algn="ctr" rtl="0">
              <a:buNone/>
              <a:defRPr sz="1000">
                <a:solidFill>
                  <a:schemeClr val="tx1">
                    <a:lumMod val="75000"/>
                    <a:lumOff val="25000"/>
                  </a:schemeClr>
                </a:solidFill>
              </a:defRPr>
            </a:lvl1pPr>
          </a:lstStyle>
          <a:p>
            <a:r>
              <a:rPr lang="en-US" dirty="0"/>
              <a:t>Image Holder</a:t>
            </a:r>
          </a:p>
        </p:txBody>
      </p:sp>
      <p:sp>
        <p:nvSpPr>
          <p:cNvPr id="13" name="Picture Placeholder 82"/>
          <p:cNvSpPr>
            <a:spLocks noGrp="1"/>
          </p:cNvSpPr>
          <p:nvPr>
            <p:ph type="pic" sz="quarter" idx="19" hasCustomPrompt="1"/>
          </p:nvPr>
        </p:nvSpPr>
        <p:spPr>
          <a:xfrm>
            <a:off x="6740088" y="1092918"/>
            <a:ext cx="2009275" cy="2356040"/>
          </a:xfrm>
          <a:prstGeom prst="rect">
            <a:avLst/>
          </a:prstGeom>
          <a:solidFill>
            <a:schemeClr val="bg1">
              <a:lumMod val="95000"/>
            </a:schemeClr>
          </a:solidFill>
          <a:ln w="19050">
            <a:noFill/>
          </a:ln>
          <a:effectLst/>
        </p:spPr>
        <p:txBody>
          <a:bodyPr wrap="square" lIns="0" tIns="0" rIns="0" bIns="182880" anchor="b">
            <a:noAutofit/>
          </a:bodyPr>
          <a:lstStyle>
            <a:lvl1pPr algn="ctr" rtl="0">
              <a:buNone/>
              <a:defRPr sz="1000">
                <a:solidFill>
                  <a:schemeClr val="tx1">
                    <a:lumMod val="75000"/>
                    <a:lumOff val="25000"/>
                  </a:schemeClr>
                </a:solidFill>
              </a:defRPr>
            </a:lvl1pPr>
          </a:lstStyle>
          <a:p>
            <a:r>
              <a:rPr lang="en-US" dirty="0"/>
              <a:t>Image Holder</a:t>
            </a:r>
          </a:p>
        </p:txBody>
      </p:sp>
      <p:sp>
        <p:nvSpPr>
          <p:cNvPr id="9" name="Text Placeholder 3"/>
          <p:cNvSpPr>
            <a:spLocks noGrp="1"/>
          </p:cNvSpPr>
          <p:nvPr>
            <p:ph type="body" sz="half" idx="2" hasCustomPrompt="1"/>
          </p:nvPr>
        </p:nvSpPr>
        <p:spPr>
          <a:xfrm>
            <a:off x="381000" y="730530"/>
            <a:ext cx="8368363" cy="173255"/>
          </a:xfrm>
          <a:prstGeom prst="rect">
            <a:avLst/>
          </a:prstGeom>
        </p:spPr>
        <p:txBody>
          <a:bodyPr wrap="none" lIns="0" tIns="0" rIns="0" bIns="0" anchor="ctr">
            <a:noAutofit/>
          </a:bodyPr>
          <a:lstStyle>
            <a:lvl1pPr marL="0" indent="0" algn="ctr">
              <a:buNone/>
              <a:defRPr sz="1100" b="0" baseline="0">
                <a:solidFill>
                  <a:schemeClr val="bg1">
                    <a:lumMod val="65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10" name="Title 2"/>
          <p:cNvSpPr>
            <a:spLocks noGrp="1"/>
          </p:cNvSpPr>
          <p:nvPr>
            <p:ph type="title"/>
          </p:nvPr>
        </p:nvSpPr>
        <p:spPr>
          <a:xfrm>
            <a:off x="381000" y="282611"/>
            <a:ext cx="8368363" cy="409459"/>
          </a:xfrm>
          <a:prstGeom prst="rect">
            <a:avLst/>
          </a:prstGeom>
        </p:spPr>
        <p:txBody>
          <a:bodyPr lIns="0" tIns="0" rIns="0" bIns="0" anchor="ctr"/>
          <a:lstStyle>
            <a:lvl1pPr algn="ctr">
              <a:defRPr sz="3000">
                <a:solidFill>
                  <a:schemeClr val="bg1">
                    <a:lumMod val="50000"/>
                  </a:schemeClr>
                </a:solidFill>
              </a:defRPr>
            </a:lvl1pPr>
          </a:lstStyle>
          <a:p>
            <a:r>
              <a:rPr lang="en-US" dirty="0"/>
              <a:t>Click to edit Master title style</a:t>
            </a:r>
          </a:p>
        </p:txBody>
      </p:sp>
    </p:spTree>
    <p:extLst>
      <p:ext uri="{BB962C8B-B14F-4D97-AF65-F5344CB8AC3E}">
        <p14:creationId xmlns:p14="http://schemas.microsoft.com/office/powerpoint/2010/main" val="240963370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S073">
    <p:spTree>
      <p:nvGrpSpPr>
        <p:cNvPr id="1" name=""/>
        <p:cNvGrpSpPr/>
        <p:nvPr/>
      </p:nvGrpSpPr>
      <p:grpSpPr>
        <a:xfrm>
          <a:off x="0" y="0"/>
          <a:ext cx="0" cy="0"/>
          <a:chOff x="0" y="0"/>
          <a:chExt cx="0" cy="0"/>
        </a:xfrm>
      </p:grpSpPr>
      <p:sp>
        <p:nvSpPr>
          <p:cNvPr id="13" name="Picture Placeholder 2"/>
          <p:cNvSpPr>
            <a:spLocks noGrp="1"/>
          </p:cNvSpPr>
          <p:nvPr>
            <p:ph type="pic" sz="quarter" idx="19"/>
          </p:nvPr>
        </p:nvSpPr>
        <p:spPr>
          <a:xfrm>
            <a:off x="4588100" y="2839641"/>
            <a:ext cx="4151222" cy="1683544"/>
          </a:xfrm>
          <a:prstGeom prst="rect">
            <a:avLst/>
          </a:prstGeom>
          <a:solidFill>
            <a:schemeClr val="tx1">
              <a:lumMod val="10000"/>
              <a:lumOff val="90000"/>
            </a:schemeClr>
          </a:solidFill>
        </p:spPr>
        <p:txBody>
          <a:bodyPr tIns="1548000" anchor="ctr"/>
          <a:lstStyle>
            <a:lvl1pPr marL="0" indent="0" algn="ctr" rtl="0">
              <a:buNone/>
              <a:defRPr sz="1050">
                <a:solidFill>
                  <a:schemeClr val="tx1">
                    <a:lumMod val="75000"/>
                    <a:lumOff val="25000"/>
                  </a:schemeClr>
                </a:solidFill>
              </a:defRPr>
            </a:lvl1pPr>
          </a:lstStyle>
          <a:p>
            <a:endParaRPr lang="en-US"/>
          </a:p>
        </p:txBody>
      </p:sp>
      <p:sp>
        <p:nvSpPr>
          <p:cNvPr id="15" name="Picture Placeholder 2"/>
          <p:cNvSpPr>
            <a:spLocks noGrp="1"/>
          </p:cNvSpPr>
          <p:nvPr>
            <p:ph type="pic" sz="quarter" idx="22"/>
          </p:nvPr>
        </p:nvSpPr>
        <p:spPr>
          <a:xfrm>
            <a:off x="4588099" y="1126332"/>
            <a:ext cx="4151222" cy="1683544"/>
          </a:xfrm>
          <a:prstGeom prst="rect">
            <a:avLst/>
          </a:prstGeom>
          <a:solidFill>
            <a:schemeClr val="tx1">
              <a:lumMod val="10000"/>
              <a:lumOff val="90000"/>
            </a:schemeClr>
          </a:solidFill>
        </p:spPr>
        <p:txBody>
          <a:bodyPr tIns="1548000" anchor="ctr"/>
          <a:lstStyle>
            <a:lvl1pPr marL="0" indent="0" algn="ctr" rtl="0">
              <a:buNone/>
              <a:defRPr sz="1050">
                <a:solidFill>
                  <a:schemeClr val="tx1">
                    <a:lumMod val="75000"/>
                    <a:lumOff val="25000"/>
                  </a:schemeClr>
                </a:solidFill>
              </a:defRPr>
            </a:lvl1pPr>
          </a:lstStyle>
          <a:p>
            <a:endParaRPr lang="en-US"/>
          </a:p>
        </p:txBody>
      </p:sp>
      <p:sp>
        <p:nvSpPr>
          <p:cNvPr id="6" name="Text Placeholder 3"/>
          <p:cNvSpPr>
            <a:spLocks noGrp="1"/>
          </p:cNvSpPr>
          <p:nvPr>
            <p:ph type="body" sz="half" idx="2" hasCustomPrompt="1"/>
          </p:nvPr>
        </p:nvSpPr>
        <p:spPr>
          <a:xfrm>
            <a:off x="381000" y="730530"/>
            <a:ext cx="8368363" cy="173255"/>
          </a:xfrm>
          <a:prstGeom prst="rect">
            <a:avLst/>
          </a:prstGeom>
        </p:spPr>
        <p:txBody>
          <a:bodyPr wrap="none" lIns="0" tIns="0" rIns="0" bIns="0" anchor="ctr">
            <a:noAutofit/>
          </a:bodyPr>
          <a:lstStyle>
            <a:lvl1pPr marL="0" indent="0" algn="ctr">
              <a:buNone/>
              <a:defRPr sz="1100" b="0" baseline="0">
                <a:solidFill>
                  <a:schemeClr val="bg1">
                    <a:lumMod val="65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9" name="Title 2"/>
          <p:cNvSpPr>
            <a:spLocks noGrp="1"/>
          </p:cNvSpPr>
          <p:nvPr>
            <p:ph type="title"/>
          </p:nvPr>
        </p:nvSpPr>
        <p:spPr>
          <a:xfrm>
            <a:off x="381000" y="282611"/>
            <a:ext cx="8368363" cy="409459"/>
          </a:xfrm>
          <a:prstGeom prst="rect">
            <a:avLst/>
          </a:prstGeom>
        </p:spPr>
        <p:txBody>
          <a:bodyPr lIns="0" tIns="0" rIns="0" bIns="0" anchor="ctr"/>
          <a:lstStyle>
            <a:lvl1pPr algn="ctr">
              <a:defRPr sz="3000">
                <a:solidFill>
                  <a:schemeClr val="bg1">
                    <a:lumMod val="50000"/>
                  </a:schemeClr>
                </a:solidFill>
              </a:defRPr>
            </a:lvl1pPr>
          </a:lstStyle>
          <a:p>
            <a:r>
              <a:rPr lang="en-US" dirty="0"/>
              <a:t>Click to edit Master title style</a:t>
            </a:r>
          </a:p>
        </p:txBody>
      </p:sp>
    </p:spTree>
    <p:extLst>
      <p:ext uri="{BB962C8B-B14F-4D97-AF65-F5344CB8AC3E}">
        <p14:creationId xmlns:p14="http://schemas.microsoft.com/office/powerpoint/2010/main" val="197619508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S074">
    <p:spTree>
      <p:nvGrpSpPr>
        <p:cNvPr id="1" name=""/>
        <p:cNvGrpSpPr/>
        <p:nvPr/>
      </p:nvGrpSpPr>
      <p:grpSpPr>
        <a:xfrm>
          <a:off x="0" y="0"/>
          <a:ext cx="0" cy="0"/>
          <a:chOff x="0" y="0"/>
          <a:chExt cx="0" cy="0"/>
        </a:xfrm>
      </p:grpSpPr>
      <p:sp>
        <p:nvSpPr>
          <p:cNvPr id="13" name="Picture Placeholder 2"/>
          <p:cNvSpPr>
            <a:spLocks noGrp="1"/>
          </p:cNvSpPr>
          <p:nvPr>
            <p:ph type="pic" sz="quarter" idx="19"/>
          </p:nvPr>
        </p:nvSpPr>
        <p:spPr>
          <a:xfrm>
            <a:off x="381001" y="2839641"/>
            <a:ext cx="4151222" cy="1683544"/>
          </a:xfrm>
          <a:prstGeom prst="rect">
            <a:avLst/>
          </a:prstGeom>
          <a:solidFill>
            <a:schemeClr val="tx1">
              <a:lumMod val="10000"/>
              <a:lumOff val="90000"/>
            </a:schemeClr>
          </a:solidFill>
        </p:spPr>
        <p:txBody>
          <a:bodyPr tIns="1548000" anchor="ctr"/>
          <a:lstStyle>
            <a:lvl1pPr marL="0" indent="0" algn="ctr" rtl="0">
              <a:buNone/>
              <a:defRPr sz="1050">
                <a:solidFill>
                  <a:schemeClr val="tx1">
                    <a:lumMod val="75000"/>
                    <a:lumOff val="25000"/>
                  </a:schemeClr>
                </a:solidFill>
              </a:defRPr>
            </a:lvl1pPr>
          </a:lstStyle>
          <a:p>
            <a:endParaRPr lang="en-US"/>
          </a:p>
        </p:txBody>
      </p:sp>
      <p:sp>
        <p:nvSpPr>
          <p:cNvPr id="15" name="Picture Placeholder 2"/>
          <p:cNvSpPr>
            <a:spLocks noGrp="1"/>
          </p:cNvSpPr>
          <p:nvPr>
            <p:ph type="pic" sz="quarter" idx="22"/>
          </p:nvPr>
        </p:nvSpPr>
        <p:spPr>
          <a:xfrm>
            <a:off x="381000" y="1126332"/>
            <a:ext cx="4151222" cy="1683544"/>
          </a:xfrm>
          <a:prstGeom prst="rect">
            <a:avLst/>
          </a:prstGeom>
          <a:solidFill>
            <a:schemeClr val="tx1">
              <a:lumMod val="10000"/>
              <a:lumOff val="90000"/>
            </a:schemeClr>
          </a:solidFill>
        </p:spPr>
        <p:txBody>
          <a:bodyPr tIns="1548000" anchor="ctr"/>
          <a:lstStyle>
            <a:lvl1pPr marL="0" indent="0" algn="ctr" rtl="0">
              <a:buNone/>
              <a:defRPr sz="1050">
                <a:solidFill>
                  <a:schemeClr val="tx1">
                    <a:lumMod val="75000"/>
                    <a:lumOff val="25000"/>
                  </a:schemeClr>
                </a:solidFill>
              </a:defRPr>
            </a:lvl1pPr>
          </a:lstStyle>
          <a:p>
            <a:endParaRPr lang="en-US"/>
          </a:p>
        </p:txBody>
      </p:sp>
      <p:sp>
        <p:nvSpPr>
          <p:cNvPr id="6" name="Text Placeholder 3"/>
          <p:cNvSpPr>
            <a:spLocks noGrp="1"/>
          </p:cNvSpPr>
          <p:nvPr>
            <p:ph type="body" sz="half" idx="2" hasCustomPrompt="1"/>
          </p:nvPr>
        </p:nvSpPr>
        <p:spPr>
          <a:xfrm>
            <a:off x="381000" y="730530"/>
            <a:ext cx="8368363" cy="173255"/>
          </a:xfrm>
          <a:prstGeom prst="rect">
            <a:avLst/>
          </a:prstGeom>
        </p:spPr>
        <p:txBody>
          <a:bodyPr wrap="none" lIns="0" tIns="0" rIns="0" bIns="0" anchor="ctr">
            <a:noAutofit/>
          </a:bodyPr>
          <a:lstStyle>
            <a:lvl1pPr marL="0" indent="0" algn="ctr">
              <a:buNone/>
              <a:defRPr sz="1100" b="0" baseline="0">
                <a:solidFill>
                  <a:schemeClr val="bg1">
                    <a:lumMod val="65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9" name="Title 2"/>
          <p:cNvSpPr>
            <a:spLocks noGrp="1"/>
          </p:cNvSpPr>
          <p:nvPr>
            <p:ph type="title"/>
          </p:nvPr>
        </p:nvSpPr>
        <p:spPr>
          <a:xfrm>
            <a:off x="381000" y="282611"/>
            <a:ext cx="8368363" cy="409459"/>
          </a:xfrm>
          <a:prstGeom prst="rect">
            <a:avLst/>
          </a:prstGeom>
        </p:spPr>
        <p:txBody>
          <a:bodyPr lIns="0" tIns="0" rIns="0" bIns="0" anchor="ctr"/>
          <a:lstStyle>
            <a:lvl1pPr algn="ctr">
              <a:defRPr sz="3000">
                <a:solidFill>
                  <a:schemeClr val="bg1">
                    <a:lumMod val="50000"/>
                  </a:schemeClr>
                </a:solidFill>
              </a:defRPr>
            </a:lvl1pPr>
          </a:lstStyle>
          <a:p>
            <a:r>
              <a:rPr lang="en-US" dirty="0"/>
              <a:t>Click to edit Master title style</a:t>
            </a:r>
          </a:p>
        </p:txBody>
      </p:sp>
    </p:spTree>
    <p:extLst>
      <p:ext uri="{BB962C8B-B14F-4D97-AF65-F5344CB8AC3E}">
        <p14:creationId xmlns:p14="http://schemas.microsoft.com/office/powerpoint/2010/main" val="83512857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LS086">
    <p:spTree>
      <p:nvGrpSpPr>
        <p:cNvPr id="1" name=""/>
        <p:cNvGrpSpPr/>
        <p:nvPr/>
      </p:nvGrpSpPr>
      <p:grpSpPr>
        <a:xfrm>
          <a:off x="0" y="0"/>
          <a:ext cx="0" cy="0"/>
          <a:chOff x="0" y="0"/>
          <a:chExt cx="0" cy="0"/>
        </a:xfrm>
      </p:grpSpPr>
      <p:sp>
        <p:nvSpPr>
          <p:cNvPr id="6" name="Picture Placeholder 5"/>
          <p:cNvSpPr>
            <a:spLocks noGrp="1"/>
          </p:cNvSpPr>
          <p:nvPr>
            <p:ph type="pic" sz="quarter" idx="11" hasCustomPrompt="1"/>
          </p:nvPr>
        </p:nvSpPr>
        <p:spPr>
          <a:xfrm>
            <a:off x="6391224" y="1084059"/>
            <a:ext cx="1842255" cy="3025612"/>
          </a:xfrm>
          <a:custGeom>
            <a:avLst/>
            <a:gdLst>
              <a:gd name="connsiteX0" fmla="*/ 1842255 w 1842255"/>
              <a:gd name="connsiteY0" fmla="*/ 0 h 3025612"/>
              <a:gd name="connsiteX1" fmla="*/ 1842255 w 1842255"/>
              <a:gd name="connsiteY1" fmla="*/ 3025612 h 3025612"/>
              <a:gd name="connsiteX2" fmla="*/ 0 w 1842255"/>
              <a:gd name="connsiteY2" fmla="*/ 3025612 h 3025612"/>
              <a:gd name="connsiteX3" fmla="*/ 0 w 1842255"/>
              <a:gd name="connsiteY3" fmla="*/ 2955 h 3025612"/>
            </a:gdLst>
            <a:ahLst/>
            <a:cxnLst>
              <a:cxn ang="0">
                <a:pos x="connsiteX0" y="connsiteY0"/>
              </a:cxn>
              <a:cxn ang="0">
                <a:pos x="connsiteX1" y="connsiteY1"/>
              </a:cxn>
              <a:cxn ang="0">
                <a:pos x="connsiteX2" y="connsiteY2"/>
              </a:cxn>
              <a:cxn ang="0">
                <a:pos x="connsiteX3" y="connsiteY3"/>
              </a:cxn>
            </a:cxnLst>
            <a:rect l="l" t="t" r="r" b="b"/>
            <a:pathLst>
              <a:path w="1842255" h="3025612">
                <a:moveTo>
                  <a:pt x="1842255" y="0"/>
                </a:moveTo>
                <a:lnTo>
                  <a:pt x="1842255" y="3025612"/>
                </a:lnTo>
                <a:lnTo>
                  <a:pt x="0" y="3025612"/>
                </a:lnTo>
                <a:lnTo>
                  <a:pt x="0" y="2955"/>
                </a:lnTo>
                <a:close/>
              </a:path>
            </a:pathLst>
          </a:custGeom>
          <a:solidFill>
            <a:schemeClr val="tx2">
              <a:lumMod val="10000"/>
              <a:lumOff val="90000"/>
            </a:schemeClr>
          </a:solidFill>
          <a:ln w="19050">
            <a:noFill/>
          </a:ln>
        </p:spPr>
        <p:txBody>
          <a:bodyPr wrap="square" lIns="0" tIns="0" rIns="0" bIns="274320" anchor="b">
            <a:noAutofit/>
          </a:bodyPr>
          <a:lstStyle>
            <a:lvl1pPr algn="ctr" rtl="0">
              <a:buNone/>
              <a:defRPr sz="1100">
                <a:solidFill>
                  <a:schemeClr val="tx1">
                    <a:lumMod val="75000"/>
                    <a:lumOff val="25000"/>
                  </a:schemeClr>
                </a:solidFill>
              </a:defRPr>
            </a:lvl1pPr>
          </a:lstStyle>
          <a:p>
            <a:r>
              <a:rPr lang="en-US" dirty="0"/>
              <a:t>Image Holder</a:t>
            </a:r>
          </a:p>
        </p:txBody>
      </p:sp>
      <p:sp>
        <p:nvSpPr>
          <p:cNvPr id="8" name="Text Placeholder 3"/>
          <p:cNvSpPr>
            <a:spLocks noGrp="1"/>
          </p:cNvSpPr>
          <p:nvPr>
            <p:ph type="body" sz="half" idx="2" hasCustomPrompt="1"/>
          </p:nvPr>
        </p:nvSpPr>
        <p:spPr>
          <a:xfrm>
            <a:off x="381000" y="730530"/>
            <a:ext cx="8368363" cy="173255"/>
          </a:xfrm>
          <a:prstGeom prst="rect">
            <a:avLst/>
          </a:prstGeom>
        </p:spPr>
        <p:txBody>
          <a:bodyPr wrap="none" lIns="0" tIns="0" rIns="0" bIns="0" anchor="ctr">
            <a:noAutofit/>
          </a:bodyPr>
          <a:lstStyle>
            <a:lvl1pPr marL="0" indent="0" algn="l">
              <a:buNone/>
              <a:defRPr sz="1100" b="0" baseline="0">
                <a:solidFill>
                  <a:schemeClr val="bg1">
                    <a:lumMod val="65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9" name="Title 2"/>
          <p:cNvSpPr>
            <a:spLocks noGrp="1"/>
          </p:cNvSpPr>
          <p:nvPr>
            <p:ph type="title"/>
          </p:nvPr>
        </p:nvSpPr>
        <p:spPr>
          <a:xfrm>
            <a:off x="381000" y="282611"/>
            <a:ext cx="8368363" cy="409459"/>
          </a:xfrm>
          <a:prstGeom prst="rect">
            <a:avLst/>
          </a:prstGeom>
        </p:spPr>
        <p:txBody>
          <a:bodyPr lIns="0" tIns="0" rIns="0" bIns="0" anchor="ctr"/>
          <a:lstStyle>
            <a:lvl1pPr algn="l">
              <a:defRPr sz="3000">
                <a:solidFill>
                  <a:schemeClr val="bg1">
                    <a:lumMod val="50000"/>
                  </a:schemeClr>
                </a:solidFill>
              </a:defRPr>
            </a:lvl1pPr>
          </a:lstStyle>
          <a:p>
            <a:r>
              <a:rPr lang="en-US" dirty="0"/>
              <a:t>Click to edit Master title style</a:t>
            </a:r>
          </a:p>
        </p:txBody>
      </p:sp>
    </p:spTree>
    <p:extLst>
      <p:ext uri="{BB962C8B-B14F-4D97-AF65-F5344CB8AC3E}">
        <p14:creationId xmlns:p14="http://schemas.microsoft.com/office/powerpoint/2010/main" val="364505056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LS087">
    <p:spTree>
      <p:nvGrpSpPr>
        <p:cNvPr id="1" name=""/>
        <p:cNvGrpSpPr/>
        <p:nvPr/>
      </p:nvGrpSpPr>
      <p:grpSpPr>
        <a:xfrm>
          <a:off x="0" y="0"/>
          <a:ext cx="0" cy="0"/>
          <a:chOff x="0" y="0"/>
          <a:chExt cx="0" cy="0"/>
        </a:xfrm>
      </p:grpSpPr>
      <p:sp>
        <p:nvSpPr>
          <p:cNvPr id="14" name="Picture Placeholder 13"/>
          <p:cNvSpPr>
            <a:spLocks noGrp="1"/>
          </p:cNvSpPr>
          <p:nvPr>
            <p:ph type="pic" sz="quarter" idx="11" hasCustomPrompt="1"/>
          </p:nvPr>
        </p:nvSpPr>
        <p:spPr>
          <a:xfrm>
            <a:off x="586320" y="818319"/>
            <a:ext cx="1888310" cy="3359962"/>
          </a:xfrm>
          <a:custGeom>
            <a:avLst/>
            <a:gdLst>
              <a:gd name="connsiteX0" fmla="*/ 0 w 1888310"/>
              <a:gd name="connsiteY0" fmla="*/ 0 h 3359962"/>
              <a:gd name="connsiteX1" fmla="*/ 1888310 w 1888310"/>
              <a:gd name="connsiteY1" fmla="*/ 0 h 3359962"/>
              <a:gd name="connsiteX2" fmla="*/ 1888310 w 1888310"/>
              <a:gd name="connsiteY2" fmla="*/ 3359962 h 3359962"/>
              <a:gd name="connsiteX3" fmla="*/ 0 w 1888310"/>
              <a:gd name="connsiteY3" fmla="*/ 3359962 h 3359962"/>
            </a:gdLst>
            <a:ahLst/>
            <a:cxnLst>
              <a:cxn ang="0">
                <a:pos x="connsiteX0" y="connsiteY0"/>
              </a:cxn>
              <a:cxn ang="0">
                <a:pos x="connsiteX1" y="connsiteY1"/>
              </a:cxn>
              <a:cxn ang="0">
                <a:pos x="connsiteX2" y="connsiteY2"/>
              </a:cxn>
              <a:cxn ang="0">
                <a:pos x="connsiteX3" y="connsiteY3"/>
              </a:cxn>
            </a:cxnLst>
            <a:rect l="l" t="t" r="r" b="b"/>
            <a:pathLst>
              <a:path w="1888310" h="3359962">
                <a:moveTo>
                  <a:pt x="0" y="0"/>
                </a:moveTo>
                <a:lnTo>
                  <a:pt x="1888310" y="0"/>
                </a:lnTo>
                <a:lnTo>
                  <a:pt x="1888310" y="3359962"/>
                </a:lnTo>
                <a:lnTo>
                  <a:pt x="0" y="3359962"/>
                </a:lnTo>
                <a:close/>
              </a:path>
            </a:pathLst>
          </a:custGeom>
          <a:solidFill>
            <a:schemeClr val="tx2">
              <a:lumMod val="10000"/>
              <a:lumOff val="90000"/>
            </a:schemeClr>
          </a:solidFill>
          <a:ln w="19050">
            <a:noFill/>
          </a:ln>
        </p:spPr>
        <p:txBody>
          <a:bodyPr wrap="square" lIns="0" tIns="0" rIns="0" bIns="274320" anchor="b">
            <a:noAutofit/>
          </a:bodyPr>
          <a:lstStyle>
            <a:lvl1pPr algn="ctr" rtl="0">
              <a:buNone/>
              <a:defRPr sz="1100">
                <a:solidFill>
                  <a:schemeClr val="tx1">
                    <a:lumMod val="75000"/>
                    <a:lumOff val="25000"/>
                  </a:schemeClr>
                </a:solidFill>
              </a:defRPr>
            </a:lvl1pPr>
          </a:lstStyle>
          <a:p>
            <a:r>
              <a:rPr lang="en-US" dirty="0"/>
              <a:t>Image Holder</a:t>
            </a:r>
          </a:p>
        </p:txBody>
      </p:sp>
      <p:sp>
        <p:nvSpPr>
          <p:cNvPr id="18" name="Picture Placeholder 17"/>
          <p:cNvSpPr>
            <a:spLocks noGrp="1"/>
          </p:cNvSpPr>
          <p:nvPr>
            <p:ph type="pic" sz="quarter" idx="12" hasCustomPrompt="1"/>
          </p:nvPr>
        </p:nvSpPr>
        <p:spPr>
          <a:xfrm>
            <a:off x="2054879" y="2713302"/>
            <a:ext cx="1029022" cy="1254644"/>
          </a:xfrm>
          <a:custGeom>
            <a:avLst/>
            <a:gdLst>
              <a:gd name="connsiteX0" fmla="*/ 0 w 1029022"/>
              <a:gd name="connsiteY0" fmla="*/ 0 h 1254644"/>
              <a:gd name="connsiteX1" fmla="*/ 1029022 w 1029022"/>
              <a:gd name="connsiteY1" fmla="*/ 0 h 1254644"/>
              <a:gd name="connsiteX2" fmla="*/ 1029022 w 1029022"/>
              <a:gd name="connsiteY2" fmla="*/ 1254644 h 1254644"/>
              <a:gd name="connsiteX3" fmla="*/ 0 w 1029022"/>
              <a:gd name="connsiteY3" fmla="*/ 1254644 h 1254644"/>
            </a:gdLst>
            <a:ahLst/>
            <a:cxnLst>
              <a:cxn ang="0">
                <a:pos x="connsiteX0" y="connsiteY0"/>
              </a:cxn>
              <a:cxn ang="0">
                <a:pos x="connsiteX1" y="connsiteY1"/>
              </a:cxn>
              <a:cxn ang="0">
                <a:pos x="connsiteX2" y="connsiteY2"/>
              </a:cxn>
              <a:cxn ang="0">
                <a:pos x="connsiteX3" y="connsiteY3"/>
              </a:cxn>
            </a:cxnLst>
            <a:rect l="l" t="t" r="r" b="b"/>
            <a:pathLst>
              <a:path w="1029022" h="1254644">
                <a:moveTo>
                  <a:pt x="0" y="0"/>
                </a:moveTo>
                <a:lnTo>
                  <a:pt x="1029022" y="0"/>
                </a:lnTo>
                <a:lnTo>
                  <a:pt x="1029022" y="1254644"/>
                </a:lnTo>
                <a:lnTo>
                  <a:pt x="0" y="1254644"/>
                </a:lnTo>
                <a:close/>
              </a:path>
            </a:pathLst>
          </a:custGeom>
          <a:solidFill>
            <a:schemeClr val="tx2">
              <a:lumMod val="10000"/>
              <a:lumOff val="90000"/>
            </a:schemeClr>
          </a:solidFill>
          <a:ln w="19050">
            <a:noFill/>
          </a:ln>
        </p:spPr>
        <p:txBody>
          <a:bodyPr wrap="square" lIns="0" tIns="0" rIns="0" bIns="274320" anchor="b">
            <a:noAutofit/>
          </a:bodyPr>
          <a:lstStyle>
            <a:lvl1pPr algn="ctr" rtl="0">
              <a:buNone/>
              <a:defRPr sz="1100">
                <a:solidFill>
                  <a:schemeClr val="tx1">
                    <a:lumMod val="75000"/>
                    <a:lumOff val="25000"/>
                  </a:schemeClr>
                </a:solidFill>
              </a:defRPr>
            </a:lvl1pPr>
          </a:lstStyle>
          <a:p>
            <a:r>
              <a:rPr lang="en-US" dirty="0"/>
              <a:t>Image Holder</a:t>
            </a:r>
          </a:p>
        </p:txBody>
      </p:sp>
      <p:sp>
        <p:nvSpPr>
          <p:cNvPr id="6" name="Text Placeholder 3"/>
          <p:cNvSpPr>
            <a:spLocks noGrp="1"/>
          </p:cNvSpPr>
          <p:nvPr>
            <p:ph type="body" sz="half" idx="2" hasCustomPrompt="1"/>
          </p:nvPr>
        </p:nvSpPr>
        <p:spPr>
          <a:xfrm>
            <a:off x="3416300" y="730530"/>
            <a:ext cx="5333063" cy="173255"/>
          </a:xfrm>
          <a:prstGeom prst="rect">
            <a:avLst/>
          </a:prstGeom>
        </p:spPr>
        <p:txBody>
          <a:bodyPr wrap="none" lIns="0" tIns="0" rIns="0" bIns="0" anchor="ctr">
            <a:noAutofit/>
          </a:bodyPr>
          <a:lstStyle>
            <a:lvl1pPr marL="0" indent="0" algn="l">
              <a:buNone/>
              <a:defRPr sz="1100" b="0" baseline="0">
                <a:solidFill>
                  <a:schemeClr val="bg1">
                    <a:lumMod val="65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7" name="Title 2"/>
          <p:cNvSpPr>
            <a:spLocks noGrp="1"/>
          </p:cNvSpPr>
          <p:nvPr>
            <p:ph type="title"/>
          </p:nvPr>
        </p:nvSpPr>
        <p:spPr>
          <a:xfrm>
            <a:off x="3416300" y="282611"/>
            <a:ext cx="5333063" cy="409459"/>
          </a:xfrm>
          <a:prstGeom prst="rect">
            <a:avLst/>
          </a:prstGeom>
        </p:spPr>
        <p:txBody>
          <a:bodyPr lIns="0" tIns="0" rIns="0" bIns="0" anchor="ctr"/>
          <a:lstStyle>
            <a:lvl1pPr algn="l">
              <a:defRPr sz="3000">
                <a:solidFill>
                  <a:schemeClr val="bg1">
                    <a:lumMod val="50000"/>
                  </a:schemeClr>
                </a:solidFill>
              </a:defRPr>
            </a:lvl1pPr>
          </a:lstStyle>
          <a:p>
            <a:r>
              <a:rPr lang="en-US" dirty="0"/>
              <a:t>Click to edit Master title style</a:t>
            </a:r>
          </a:p>
        </p:txBody>
      </p:sp>
    </p:spTree>
    <p:extLst>
      <p:ext uri="{BB962C8B-B14F-4D97-AF65-F5344CB8AC3E}">
        <p14:creationId xmlns:p14="http://schemas.microsoft.com/office/powerpoint/2010/main" val="66197913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LS090">
    <p:spTree>
      <p:nvGrpSpPr>
        <p:cNvPr id="1" name=""/>
        <p:cNvGrpSpPr/>
        <p:nvPr/>
      </p:nvGrpSpPr>
      <p:grpSpPr>
        <a:xfrm>
          <a:off x="0" y="0"/>
          <a:ext cx="0" cy="0"/>
          <a:chOff x="0" y="0"/>
          <a:chExt cx="0" cy="0"/>
        </a:xfrm>
      </p:grpSpPr>
      <p:sp>
        <p:nvSpPr>
          <p:cNvPr id="10" name="Picture Placeholder 9"/>
          <p:cNvSpPr>
            <a:spLocks noGrp="1"/>
          </p:cNvSpPr>
          <p:nvPr>
            <p:ph type="pic" sz="quarter" idx="11" hasCustomPrompt="1"/>
          </p:nvPr>
        </p:nvSpPr>
        <p:spPr>
          <a:xfrm>
            <a:off x="539144" y="750954"/>
            <a:ext cx="2882833" cy="3618529"/>
          </a:xfrm>
          <a:custGeom>
            <a:avLst/>
            <a:gdLst>
              <a:gd name="connsiteX0" fmla="*/ 16060 w 2882833"/>
              <a:gd name="connsiteY0" fmla="*/ 0 h 3618529"/>
              <a:gd name="connsiteX1" fmla="*/ 2869449 w 2882833"/>
              <a:gd name="connsiteY1" fmla="*/ 2674 h 3618529"/>
              <a:gd name="connsiteX2" fmla="*/ 2882833 w 2882833"/>
              <a:gd name="connsiteY2" fmla="*/ 18721 h 3618529"/>
              <a:gd name="connsiteX3" fmla="*/ 2882833 w 2882833"/>
              <a:gd name="connsiteY3" fmla="*/ 3605157 h 3618529"/>
              <a:gd name="connsiteX4" fmla="*/ 2866773 w 2882833"/>
              <a:gd name="connsiteY4" fmla="*/ 3618529 h 3618529"/>
              <a:gd name="connsiteX5" fmla="*/ 16060 w 2882833"/>
              <a:gd name="connsiteY5" fmla="*/ 3618529 h 3618529"/>
              <a:gd name="connsiteX6" fmla="*/ 0 w 2882833"/>
              <a:gd name="connsiteY6" fmla="*/ 3602482 h 3618529"/>
              <a:gd name="connsiteX7" fmla="*/ 2677 w 2882833"/>
              <a:gd name="connsiteY7" fmla="*/ 16047 h 3618529"/>
              <a:gd name="connsiteX8" fmla="*/ 16060 w 2882833"/>
              <a:gd name="connsiteY8" fmla="*/ 0 h 3618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82833" h="3618529">
                <a:moveTo>
                  <a:pt x="16060" y="0"/>
                </a:moveTo>
                <a:cubicBezTo>
                  <a:pt x="2869449" y="2674"/>
                  <a:pt x="2869449" y="2674"/>
                  <a:pt x="2869449" y="2674"/>
                </a:cubicBezTo>
                <a:cubicBezTo>
                  <a:pt x="2877480" y="2674"/>
                  <a:pt x="2882833" y="8023"/>
                  <a:pt x="2882833" y="18721"/>
                </a:cubicBezTo>
                <a:cubicBezTo>
                  <a:pt x="2882833" y="3605157"/>
                  <a:pt x="2882833" y="3605157"/>
                  <a:pt x="2882833" y="3605157"/>
                </a:cubicBezTo>
                <a:cubicBezTo>
                  <a:pt x="2882833" y="3613180"/>
                  <a:pt x="2874803" y="3618529"/>
                  <a:pt x="2866773" y="3618529"/>
                </a:cubicBezTo>
                <a:cubicBezTo>
                  <a:pt x="16060" y="3618529"/>
                  <a:pt x="16060" y="3618529"/>
                  <a:pt x="16060" y="3618529"/>
                </a:cubicBezTo>
                <a:cubicBezTo>
                  <a:pt x="8030" y="3618529"/>
                  <a:pt x="0" y="3610506"/>
                  <a:pt x="0" y="3602482"/>
                </a:cubicBezTo>
                <a:cubicBezTo>
                  <a:pt x="2677" y="16047"/>
                  <a:pt x="2677" y="16047"/>
                  <a:pt x="2677" y="16047"/>
                </a:cubicBezTo>
                <a:cubicBezTo>
                  <a:pt x="2677" y="8023"/>
                  <a:pt x="8030" y="0"/>
                  <a:pt x="16060" y="0"/>
                </a:cubicBezTo>
                <a:close/>
              </a:path>
            </a:pathLst>
          </a:custGeom>
          <a:solidFill>
            <a:schemeClr val="tx2">
              <a:lumMod val="10000"/>
              <a:lumOff val="90000"/>
            </a:schemeClr>
          </a:solidFill>
          <a:ln w="19050">
            <a:noFill/>
          </a:ln>
        </p:spPr>
        <p:txBody>
          <a:bodyPr wrap="square" lIns="0" tIns="0" rIns="0" bIns="274320" anchor="b">
            <a:noAutofit/>
          </a:bodyPr>
          <a:lstStyle>
            <a:lvl1pPr algn="ctr" rtl="0">
              <a:buNone/>
              <a:defRPr sz="1400">
                <a:solidFill>
                  <a:schemeClr val="tx1">
                    <a:lumMod val="75000"/>
                    <a:lumOff val="25000"/>
                  </a:schemeClr>
                </a:solidFill>
              </a:defRPr>
            </a:lvl1pPr>
          </a:lstStyle>
          <a:p>
            <a:r>
              <a:rPr lang="en-US" dirty="0"/>
              <a:t>Image Holder</a:t>
            </a:r>
          </a:p>
        </p:txBody>
      </p:sp>
      <p:sp>
        <p:nvSpPr>
          <p:cNvPr id="8" name="Picture Placeholder 7"/>
          <p:cNvSpPr>
            <a:spLocks noGrp="1"/>
          </p:cNvSpPr>
          <p:nvPr>
            <p:ph type="pic" sz="quarter" idx="12" hasCustomPrompt="1"/>
          </p:nvPr>
        </p:nvSpPr>
        <p:spPr>
          <a:xfrm>
            <a:off x="2786462" y="2078512"/>
            <a:ext cx="1449780" cy="2381034"/>
          </a:xfrm>
          <a:custGeom>
            <a:avLst/>
            <a:gdLst>
              <a:gd name="connsiteX0" fmla="*/ 1449780 w 1449780"/>
              <a:gd name="connsiteY0" fmla="*/ 0 h 2381034"/>
              <a:gd name="connsiteX1" fmla="*/ 1449780 w 1449780"/>
              <a:gd name="connsiteY1" fmla="*/ 2381034 h 2381034"/>
              <a:gd name="connsiteX2" fmla="*/ 0 w 1449780"/>
              <a:gd name="connsiteY2" fmla="*/ 2381034 h 2381034"/>
              <a:gd name="connsiteX3" fmla="*/ 0 w 1449780"/>
              <a:gd name="connsiteY3" fmla="*/ 2325 h 2381034"/>
            </a:gdLst>
            <a:ahLst/>
            <a:cxnLst>
              <a:cxn ang="0">
                <a:pos x="connsiteX0" y="connsiteY0"/>
              </a:cxn>
              <a:cxn ang="0">
                <a:pos x="connsiteX1" y="connsiteY1"/>
              </a:cxn>
              <a:cxn ang="0">
                <a:pos x="connsiteX2" y="connsiteY2"/>
              </a:cxn>
              <a:cxn ang="0">
                <a:pos x="connsiteX3" y="connsiteY3"/>
              </a:cxn>
            </a:cxnLst>
            <a:rect l="l" t="t" r="r" b="b"/>
            <a:pathLst>
              <a:path w="1449780" h="2381034">
                <a:moveTo>
                  <a:pt x="1449780" y="0"/>
                </a:moveTo>
                <a:lnTo>
                  <a:pt x="1449780" y="2381034"/>
                </a:lnTo>
                <a:lnTo>
                  <a:pt x="0" y="2381034"/>
                </a:lnTo>
                <a:lnTo>
                  <a:pt x="0" y="2325"/>
                </a:lnTo>
                <a:close/>
              </a:path>
            </a:pathLst>
          </a:custGeom>
          <a:solidFill>
            <a:schemeClr val="tx2">
              <a:lumMod val="10000"/>
              <a:lumOff val="90000"/>
            </a:schemeClr>
          </a:solidFill>
          <a:ln w="19050">
            <a:noFill/>
          </a:ln>
        </p:spPr>
        <p:txBody>
          <a:bodyPr wrap="square" lIns="0" tIns="0" rIns="0" bIns="274320" anchor="b">
            <a:noAutofit/>
          </a:bodyPr>
          <a:lstStyle>
            <a:lvl1pPr algn="ctr" rtl="0">
              <a:buNone/>
              <a:defRPr sz="1000">
                <a:solidFill>
                  <a:schemeClr val="tx1">
                    <a:lumMod val="75000"/>
                    <a:lumOff val="25000"/>
                  </a:schemeClr>
                </a:solidFill>
              </a:defRPr>
            </a:lvl1pPr>
          </a:lstStyle>
          <a:p>
            <a:r>
              <a:rPr lang="en-US" dirty="0"/>
              <a:t>Image Holder</a:t>
            </a:r>
          </a:p>
        </p:txBody>
      </p:sp>
      <p:sp>
        <p:nvSpPr>
          <p:cNvPr id="6" name="Text Placeholder 3"/>
          <p:cNvSpPr>
            <a:spLocks noGrp="1"/>
          </p:cNvSpPr>
          <p:nvPr>
            <p:ph type="body" sz="half" idx="2" hasCustomPrompt="1"/>
          </p:nvPr>
        </p:nvSpPr>
        <p:spPr>
          <a:xfrm>
            <a:off x="4572000" y="730530"/>
            <a:ext cx="4177363" cy="173255"/>
          </a:xfrm>
          <a:prstGeom prst="rect">
            <a:avLst/>
          </a:prstGeom>
        </p:spPr>
        <p:txBody>
          <a:bodyPr wrap="none" lIns="0" tIns="0" rIns="0" bIns="0" anchor="ctr">
            <a:noAutofit/>
          </a:bodyPr>
          <a:lstStyle>
            <a:lvl1pPr marL="0" indent="0" algn="l">
              <a:buNone/>
              <a:defRPr sz="1100" b="0" baseline="0">
                <a:solidFill>
                  <a:schemeClr val="bg1">
                    <a:lumMod val="65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7" name="Title 2"/>
          <p:cNvSpPr>
            <a:spLocks noGrp="1"/>
          </p:cNvSpPr>
          <p:nvPr>
            <p:ph type="title"/>
          </p:nvPr>
        </p:nvSpPr>
        <p:spPr>
          <a:xfrm>
            <a:off x="4572000" y="282611"/>
            <a:ext cx="4177363" cy="409459"/>
          </a:xfrm>
          <a:prstGeom prst="rect">
            <a:avLst/>
          </a:prstGeom>
        </p:spPr>
        <p:txBody>
          <a:bodyPr lIns="0" tIns="0" rIns="0" bIns="0" anchor="ctr"/>
          <a:lstStyle>
            <a:lvl1pPr algn="l">
              <a:defRPr sz="3000">
                <a:solidFill>
                  <a:schemeClr val="bg1">
                    <a:lumMod val="50000"/>
                  </a:schemeClr>
                </a:solidFill>
              </a:defRPr>
            </a:lvl1pPr>
          </a:lstStyle>
          <a:p>
            <a:r>
              <a:rPr lang="en-US" dirty="0"/>
              <a:t>Click to edit Master title</a:t>
            </a:r>
          </a:p>
        </p:txBody>
      </p:sp>
    </p:spTree>
    <p:extLst>
      <p:ext uri="{BB962C8B-B14F-4D97-AF65-F5344CB8AC3E}">
        <p14:creationId xmlns:p14="http://schemas.microsoft.com/office/powerpoint/2010/main" val="253120884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LS096">
    <p:spTree>
      <p:nvGrpSpPr>
        <p:cNvPr id="1" name=""/>
        <p:cNvGrpSpPr/>
        <p:nvPr/>
      </p:nvGrpSpPr>
      <p:grpSpPr>
        <a:xfrm>
          <a:off x="0" y="0"/>
          <a:ext cx="0" cy="0"/>
          <a:chOff x="0" y="0"/>
          <a:chExt cx="0" cy="0"/>
        </a:xfrm>
      </p:grpSpPr>
      <p:sp>
        <p:nvSpPr>
          <p:cNvPr id="7" name="Text Placeholder 3"/>
          <p:cNvSpPr>
            <a:spLocks noGrp="1"/>
          </p:cNvSpPr>
          <p:nvPr>
            <p:ph type="body" sz="half" idx="2" hasCustomPrompt="1"/>
          </p:nvPr>
        </p:nvSpPr>
        <p:spPr>
          <a:xfrm>
            <a:off x="381000" y="730530"/>
            <a:ext cx="8368363" cy="173255"/>
          </a:xfrm>
          <a:prstGeom prst="rect">
            <a:avLst/>
          </a:prstGeom>
        </p:spPr>
        <p:txBody>
          <a:bodyPr wrap="none" lIns="0" tIns="0" rIns="0" bIns="0" anchor="ctr">
            <a:noAutofit/>
          </a:bodyPr>
          <a:lstStyle>
            <a:lvl1pPr marL="0" indent="0" algn="l">
              <a:buNone/>
              <a:defRPr sz="1100" b="0" baseline="0">
                <a:solidFill>
                  <a:schemeClr val="bg1">
                    <a:lumMod val="65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8" name="Title 2"/>
          <p:cNvSpPr>
            <a:spLocks noGrp="1"/>
          </p:cNvSpPr>
          <p:nvPr>
            <p:ph type="title"/>
          </p:nvPr>
        </p:nvSpPr>
        <p:spPr>
          <a:xfrm>
            <a:off x="381000" y="282611"/>
            <a:ext cx="8368363" cy="409459"/>
          </a:xfrm>
          <a:prstGeom prst="rect">
            <a:avLst/>
          </a:prstGeom>
        </p:spPr>
        <p:txBody>
          <a:bodyPr lIns="0" tIns="0" rIns="0" bIns="0" anchor="ctr"/>
          <a:lstStyle>
            <a:lvl1pPr algn="l">
              <a:defRPr sz="3000">
                <a:solidFill>
                  <a:schemeClr val="bg1">
                    <a:lumMod val="50000"/>
                  </a:schemeClr>
                </a:solidFill>
              </a:defRPr>
            </a:lvl1pPr>
          </a:lstStyle>
          <a:p>
            <a:r>
              <a:rPr lang="en-US" dirty="0"/>
              <a:t>Click to edit Master title style</a:t>
            </a:r>
          </a:p>
        </p:txBody>
      </p:sp>
      <p:sp>
        <p:nvSpPr>
          <p:cNvPr id="10" name="Picture Placeholder 9"/>
          <p:cNvSpPr>
            <a:spLocks noGrp="1"/>
          </p:cNvSpPr>
          <p:nvPr>
            <p:ph type="pic" sz="quarter" idx="11" hasCustomPrompt="1"/>
          </p:nvPr>
        </p:nvSpPr>
        <p:spPr>
          <a:xfrm>
            <a:off x="1038986" y="1499925"/>
            <a:ext cx="3606356" cy="2274716"/>
          </a:xfrm>
          <a:custGeom>
            <a:avLst/>
            <a:gdLst>
              <a:gd name="connsiteX0" fmla="*/ 0 w 3606356"/>
              <a:gd name="connsiteY0" fmla="*/ 0 h 2274716"/>
              <a:gd name="connsiteX1" fmla="*/ 3606356 w 3606356"/>
              <a:gd name="connsiteY1" fmla="*/ 0 h 2274716"/>
              <a:gd name="connsiteX2" fmla="*/ 3606356 w 3606356"/>
              <a:gd name="connsiteY2" fmla="*/ 2274716 h 2274716"/>
              <a:gd name="connsiteX3" fmla="*/ 0 w 3606356"/>
              <a:gd name="connsiteY3" fmla="*/ 2274716 h 2274716"/>
            </a:gdLst>
            <a:ahLst/>
            <a:cxnLst>
              <a:cxn ang="0">
                <a:pos x="connsiteX0" y="connsiteY0"/>
              </a:cxn>
              <a:cxn ang="0">
                <a:pos x="connsiteX1" y="connsiteY1"/>
              </a:cxn>
              <a:cxn ang="0">
                <a:pos x="connsiteX2" y="connsiteY2"/>
              </a:cxn>
              <a:cxn ang="0">
                <a:pos x="connsiteX3" y="connsiteY3"/>
              </a:cxn>
            </a:cxnLst>
            <a:rect l="l" t="t" r="r" b="b"/>
            <a:pathLst>
              <a:path w="3606356" h="2274716">
                <a:moveTo>
                  <a:pt x="0" y="0"/>
                </a:moveTo>
                <a:lnTo>
                  <a:pt x="3606356" y="0"/>
                </a:lnTo>
                <a:lnTo>
                  <a:pt x="3606356" y="2274716"/>
                </a:lnTo>
                <a:lnTo>
                  <a:pt x="0" y="2274716"/>
                </a:lnTo>
                <a:close/>
              </a:path>
            </a:pathLst>
          </a:custGeom>
          <a:solidFill>
            <a:schemeClr val="tx2">
              <a:lumMod val="10000"/>
              <a:lumOff val="90000"/>
            </a:schemeClr>
          </a:solidFill>
          <a:ln w="19050">
            <a:noFill/>
          </a:ln>
        </p:spPr>
        <p:txBody>
          <a:bodyPr wrap="square" lIns="0" tIns="0" rIns="0" bIns="274320" anchor="b">
            <a:noAutofit/>
          </a:bodyPr>
          <a:lstStyle>
            <a:lvl1pPr algn="ctr" rtl="0">
              <a:buNone/>
              <a:defRPr sz="1400">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193384471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LS097">
    <p:spTree>
      <p:nvGrpSpPr>
        <p:cNvPr id="1" name=""/>
        <p:cNvGrpSpPr/>
        <p:nvPr/>
      </p:nvGrpSpPr>
      <p:grpSpPr>
        <a:xfrm>
          <a:off x="0" y="0"/>
          <a:ext cx="0" cy="0"/>
          <a:chOff x="0" y="0"/>
          <a:chExt cx="0" cy="0"/>
        </a:xfrm>
      </p:grpSpPr>
      <p:sp>
        <p:nvSpPr>
          <p:cNvPr id="9" name="Picture Placeholder 8"/>
          <p:cNvSpPr>
            <a:spLocks noGrp="1"/>
          </p:cNvSpPr>
          <p:nvPr>
            <p:ph type="pic" sz="quarter" idx="12" hasCustomPrompt="1"/>
          </p:nvPr>
        </p:nvSpPr>
        <p:spPr>
          <a:xfrm>
            <a:off x="4846155" y="1378500"/>
            <a:ext cx="5697614" cy="3130083"/>
          </a:xfrm>
          <a:custGeom>
            <a:avLst/>
            <a:gdLst>
              <a:gd name="connsiteX0" fmla="*/ 0 w 5697614"/>
              <a:gd name="connsiteY0" fmla="*/ 0 h 3130083"/>
              <a:gd name="connsiteX1" fmla="*/ 5697614 w 5697614"/>
              <a:gd name="connsiteY1" fmla="*/ 0 h 3130083"/>
              <a:gd name="connsiteX2" fmla="*/ 5697614 w 5697614"/>
              <a:gd name="connsiteY2" fmla="*/ 3077685 h 3130083"/>
              <a:gd name="connsiteX3" fmla="*/ 5645216 w 5697614"/>
              <a:gd name="connsiteY3" fmla="*/ 3130083 h 3130083"/>
              <a:gd name="connsiteX4" fmla="*/ 52398 w 5697614"/>
              <a:gd name="connsiteY4" fmla="*/ 3130083 h 3130083"/>
              <a:gd name="connsiteX5" fmla="*/ 0 w 5697614"/>
              <a:gd name="connsiteY5" fmla="*/ 3077685 h 3130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97614" h="3130083">
                <a:moveTo>
                  <a:pt x="0" y="0"/>
                </a:moveTo>
                <a:lnTo>
                  <a:pt x="5697614" y="0"/>
                </a:lnTo>
                <a:lnTo>
                  <a:pt x="5697614" y="3077685"/>
                </a:lnTo>
                <a:cubicBezTo>
                  <a:pt x="5697614" y="3106624"/>
                  <a:pt x="5674155" y="3130083"/>
                  <a:pt x="5645216" y="3130083"/>
                </a:cubicBezTo>
                <a:lnTo>
                  <a:pt x="52398" y="3130083"/>
                </a:lnTo>
                <a:cubicBezTo>
                  <a:pt x="23459" y="3130083"/>
                  <a:pt x="0" y="3106624"/>
                  <a:pt x="0" y="3077685"/>
                </a:cubicBezTo>
                <a:close/>
              </a:path>
            </a:pathLst>
          </a:custGeom>
          <a:solidFill>
            <a:schemeClr val="bg1">
              <a:lumMod val="95000"/>
            </a:schemeClr>
          </a:solidFill>
          <a:ln w="19050">
            <a:noFill/>
          </a:ln>
          <a:effectLst/>
        </p:spPr>
        <p:txBody>
          <a:bodyPr wrap="square" lIns="0" tIns="0" rIns="0" bIns="182880" anchor="b">
            <a:noAutofit/>
          </a:bodyPr>
          <a:lstStyle>
            <a:lvl1pPr algn="ctr" rtl="0">
              <a:buNone/>
              <a:defRPr sz="1000">
                <a:solidFill>
                  <a:schemeClr val="tx1">
                    <a:lumMod val="75000"/>
                    <a:lumOff val="25000"/>
                  </a:schemeClr>
                </a:solidFill>
              </a:defRPr>
            </a:lvl1pPr>
          </a:lstStyle>
          <a:p>
            <a:r>
              <a:rPr lang="en-US" dirty="0"/>
              <a:t>Image Holder</a:t>
            </a:r>
          </a:p>
        </p:txBody>
      </p:sp>
      <p:sp>
        <p:nvSpPr>
          <p:cNvPr id="5" name="Text Placeholder 3"/>
          <p:cNvSpPr>
            <a:spLocks noGrp="1"/>
          </p:cNvSpPr>
          <p:nvPr>
            <p:ph type="body" sz="half" idx="2" hasCustomPrompt="1"/>
          </p:nvPr>
        </p:nvSpPr>
        <p:spPr>
          <a:xfrm>
            <a:off x="381000" y="730530"/>
            <a:ext cx="8368363" cy="173255"/>
          </a:xfrm>
          <a:prstGeom prst="rect">
            <a:avLst/>
          </a:prstGeom>
        </p:spPr>
        <p:txBody>
          <a:bodyPr wrap="none" lIns="0" tIns="0" rIns="0" bIns="0" anchor="ctr">
            <a:noAutofit/>
          </a:bodyPr>
          <a:lstStyle>
            <a:lvl1pPr marL="0" indent="0" algn="l">
              <a:buNone/>
              <a:defRPr sz="1100" b="0" baseline="0">
                <a:solidFill>
                  <a:schemeClr val="bg1">
                    <a:lumMod val="65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6" name="Title 2"/>
          <p:cNvSpPr>
            <a:spLocks noGrp="1"/>
          </p:cNvSpPr>
          <p:nvPr>
            <p:ph type="title"/>
          </p:nvPr>
        </p:nvSpPr>
        <p:spPr>
          <a:xfrm>
            <a:off x="381000" y="282611"/>
            <a:ext cx="8368363" cy="409459"/>
          </a:xfrm>
          <a:prstGeom prst="rect">
            <a:avLst/>
          </a:prstGeom>
        </p:spPr>
        <p:txBody>
          <a:bodyPr lIns="0" tIns="0" rIns="0" bIns="0" anchor="ctr"/>
          <a:lstStyle>
            <a:lvl1pPr algn="l">
              <a:defRPr sz="3000">
                <a:solidFill>
                  <a:schemeClr val="bg1">
                    <a:lumMod val="50000"/>
                  </a:schemeClr>
                </a:solidFill>
              </a:defRPr>
            </a:lvl1pPr>
          </a:lstStyle>
          <a:p>
            <a:r>
              <a:rPr lang="en-US" dirty="0"/>
              <a:t>Click to edit Master title style</a:t>
            </a:r>
          </a:p>
        </p:txBody>
      </p:sp>
    </p:spTree>
    <p:extLst>
      <p:ext uri="{BB962C8B-B14F-4D97-AF65-F5344CB8AC3E}">
        <p14:creationId xmlns:p14="http://schemas.microsoft.com/office/powerpoint/2010/main" val="105078138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LS0103">
    <p:spTree>
      <p:nvGrpSpPr>
        <p:cNvPr id="1" name=""/>
        <p:cNvGrpSpPr/>
        <p:nvPr/>
      </p:nvGrpSpPr>
      <p:grpSpPr>
        <a:xfrm>
          <a:off x="0" y="0"/>
          <a:ext cx="0" cy="0"/>
          <a:chOff x="0" y="0"/>
          <a:chExt cx="0" cy="0"/>
        </a:xfrm>
      </p:grpSpPr>
      <p:sp>
        <p:nvSpPr>
          <p:cNvPr id="5" name="Text Placeholder 3"/>
          <p:cNvSpPr>
            <a:spLocks noGrp="1"/>
          </p:cNvSpPr>
          <p:nvPr>
            <p:ph type="body" sz="half" idx="2" hasCustomPrompt="1"/>
          </p:nvPr>
        </p:nvSpPr>
        <p:spPr>
          <a:xfrm>
            <a:off x="381000" y="730530"/>
            <a:ext cx="8368363" cy="173255"/>
          </a:xfrm>
          <a:prstGeom prst="rect">
            <a:avLst/>
          </a:prstGeom>
        </p:spPr>
        <p:txBody>
          <a:bodyPr wrap="none" lIns="0" tIns="0" rIns="0" bIns="0" anchor="ctr">
            <a:noAutofit/>
          </a:bodyPr>
          <a:lstStyle>
            <a:lvl1pPr marL="0" indent="0" algn="l">
              <a:buNone/>
              <a:defRPr sz="1100" b="0" baseline="0">
                <a:solidFill>
                  <a:schemeClr val="bg1">
                    <a:lumMod val="65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6" name="Title 2"/>
          <p:cNvSpPr>
            <a:spLocks noGrp="1"/>
          </p:cNvSpPr>
          <p:nvPr>
            <p:ph type="title"/>
          </p:nvPr>
        </p:nvSpPr>
        <p:spPr>
          <a:xfrm>
            <a:off x="381000" y="282611"/>
            <a:ext cx="8368363" cy="409459"/>
          </a:xfrm>
          <a:prstGeom prst="rect">
            <a:avLst/>
          </a:prstGeom>
        </p:spPr>
        <p:txBody>
          <a:bodyPr lIns="0" tIns="0" rIns="0" bIns="0" anchor="ctr"/>
          <a:lstStyle>
            <a:lvl1pPr algn="l">
              <a:defRPr sz="3000">
                <a:solidFill>
                  <a:schemeClr val="bg1">
                    <a:lumMod val="50000"/>
                  </a:schemeClr>
                </a:solidFill>
              </a:defRPr>
            </a:lvl1pPr>
          </a:lstStyle>
          <a:p>
            <a:r>
              <a:rPr lang="en-US" dirty="0"/>
              <a:t>Click to edit Master title style</a:t>
            </a:r>
          </a:p>
        </p:txBody>
      </p:sp>
      <p:sp>
        <p:nvSpPr>
          <p:cNvPr id="9" name="Picture Placeholder 8"/>
          <p:cNvSpPr>
            <a:spLocks noGrp="1"/>
          </p:cNvSpPr>
          <p:nvPr>
            <p:ph type="pic" sz="quarter" idx="11" hasCustomPrompt="1"/>
          </p:nvPr>
        </p:nvSpPr>
        <p:spPr>
          <a:xfrm>
            <a:off x="563104" y="1317788"/>
            <a:ext cx="3831494" cy="2160283"/>
          </a:xfrm>
          <a:custGeom>
            <a:avLst/>
            <a:gdLst>
              <a:gd name="connsiteX0" fmla="*/ 0 w 3831494"/>
              <a:gd name="connsiteY0" fmla="*/ 0 h 2160283"/>
              <a:gd name="connsiteX1" fmla="*/ 3831494 w 3831494"/>
              <a:gd name="connsiteY1" fmla="*/ 0 h 2160283"/>
              <a:gd name="connsiteX2" fmla="*/ 3831494 w 3831494"/>
              <a:gd name="connsiteY2" fmla="*/ 2160283 h 2160283"/>
              <a:gd name="connsiteX3" fmla="*/ 0 w 3831494"/>
              <a:gd name="connsiteY3" fmla="*/ 2160283 h 2160283"/>
            </a:gdLst>
            <a:ahLst/>
            <a:cxnLst>
              <a:cxn ang="0">
                <a:pos x="connsiteX0" y="connsiteY0"/>
              </a:cxn>
              <a:cxn ang="0">
                <a:pos x="connsiteX1" y="connsiteY1"/>
              </a:cxn>
              <a:cxn ang="0">
                <a:pos x="connsiteX2" y="connsiteY2"/>
              </a:cxn>
              <a:cxn ang="0">
                <a:pos x="connsiteX3" y="connsiteY3"/>
              </a:cxn>
            </a:cxnLst>
            <a:rect l="l" t="t" r="r" b="b"/>
            <a:pathLst>
              <a:path w="3831494" h="2160283">
                <a:moveTo>
                  <a:pt x="0" y="0"/>
                </a:moveTo>
                <a:lnTo>
                  <a:pt x="3831494" y="0"/>
                </a:lnTo>
                <a:lnTo>
                  <a:pt x="3831494" y="2160283"/>
                </a:lnTo>
                <a:lnTo>
                  <a:pt x="0" y="2160283"/>
                </a:lnTo>
                <a:close/>
              </a:path>
            </a:pathLst>
          </a:custGeom>
          <a:solidFill>
            <a:schemeClr val="tx2">
              <a:lumMod val="10000"/>
              <a:lumOff val="90000"/>
            </a:schemeClr>
          </a:solidFill>
          <a:ln w="19050">
            <a:noFill/>
          </a:ln>
        </p:spPr>
        <p:txBody>
          <a:bodyPr wrap="square" lIns="0" tIns="0" rIns="0" bIns="274320" anchor="b">
            <a:noAutofit/>
          </a:bodyPr>
          <a:lstStyle>
            <a:lvl1pPr algn="ctr" rtl="0">
              <a:buNone/>
              <a:defRPr sz="1400">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133929587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LS0105">
    <p:spTree>
      <p:nvGrpSpPr>
        <p:cNvPr id="1" name=""/>
        <p:cNvGrpSpPr/>
        <p:nvPr/>
      </p:nvGrpSpPr>
      <p:grpSpPr>
        <a:xfrm>
          <a:off x="0" y="0"/>
          <a:ext cx="0" cy="0"/>
          <a:chOff x="0" y="0"/>
          <a:chExt cx="0" cy="0"/>
        </a:xfrm>
      </p:grpSpPr>
      <p:sp>
        <p:nvSpPr>
          <p:cNvPr id="9" name="Picture Placeholder 8"/>
          <p:cNvSpPr>
            <a:spLocks noGrp="1"/>
          </p:cNvSpPr>
          <p:nvPr>
            <p:ph type="pic" sz="quarter" idx="11" hasCustomPrompt="1"/>
          </p:nvPr>
        </p:nvSpPr>
        <p:spPr>
          <a:xfrm>
            <a:off x="4582285" y="1499925"/>
            <a:ext cx="3606356" cy="2274716"/>
          </a:xfrm>
          <a:custGeom>
            <a:avLst/>
            <a:gdLst>
              <a:gd name="connsiteX0" fmla="*/ 0 w 3606356"/>
              <a:gd name="connsiteY0" fmla="*/ 0 h 2274716"/>
              <a:gd name="connsiteX1" fmla="*/ 3606356 w 3606356"/>
              <a:gd name="connsiteY1" fmla="*/ 0 h 2274716"/>
              <a:gd name="connsiteX2" fmla="*/ 3606356 w 3606356"/>
              <a:gd name="connsiteY2" fmla="*/ 2274716 h 2274716"/>
              <a:gd name="connsiteX3" fmla="*/ 0 w 3606356"/>
              <a:gd name="connsiteY3" fmla="*/ 2274716 h 2274716"/>
            </a:gdLst>
            <a:ahLst/>
            <a:cxnLst>
              <a:cxn ang="0">
                <a:pos x="connsiteX0" y="connsiteY0"/>
              </a:cxn>
              <a:cxn ang="0">
                <a:pos x="connsiteX1" y="connsiteY1"/>
              </a:cxn>
              <a:cxn ang="0">
                <a:pos x="connsiteX2" y="connsiteY2"/>
              </a:cxn>
              <a:cxn ang="0">
                <a:pos x="connsiteX3" y="connsiteY3"/>
              </a:cxn>
            </a:cxnLst>
            <a:rect l="l" t="t" r="r" b="b"/>
            <a:pathLst>
              <a:path w="3606356" h="2274716">
                <a:moveTo>
                  <a:pt x="0" y="0"/>
                </a:moveTo>
                <a:lnTo>
                  <a:pt x="3606356" y="0"/>
                </a:lnTo>
                <a:lnTo>
                  <a:pt x="3606356" y="2274716"/>
                </a:lnTo>
                <a:lnTo>
                  <a:pt x="0" y="2274716"/>
                </a:lnTo>
                <a:close/>
              </a:path>
            </a:pathLst>
          </a:custGeom>
          <a:solidFill>
            <a:schemeClr val="tx2">
              <a:lumMod val="10000"/>
              <a:lumOff val="90000"/>
            </a:schemeClr>
          </a:solidFill>
          <a:ln w="19050">
            <a:noFill/>
          </a:ln>
        </p:spPr>
        <p:txBody>
          <a:bodyPr wrap="square" lIns="0" tIns="0" rIns="0" bIns="274320" anchor="b">
            <a:noAutofit/>
          </a:bodyPr>
          <a:lstStyle>
            <a:lvl1pPr algn="ctr" rtl="0">
              <a:buNone/>
              <a:defRPr sz="1400">
                <a:solidFill>
                  <a:schemeClr val="tx1">
                    <a:lumMod val="75000"/>
                    <a:lumOff val="25000"/>
                  </a:schemeClr>
                </a:solidFill>
              </a:defRPr>
            </a:lvl1pPr>
          </a:lstStyle>
          <a:p>
            <a:r>
              <a:rPr lang="en-US" dirty="0"/>
              <a:t>Image Holder</a:t>
            </a:r>
          </a:p>
        </p:txBody>
      </p:sp>
      <p:sp>
        <p:nvSpPr>
          <p:cNvPr id="7" name="Text Placeholder 3"/>
          <p:cNvSpPr>
            <a:spLocks noGrp="1"/>
          </p:cNvSpPr>
          <p:nvPr>
            <p:ph type="body" sz="half" idx="2" hasCustomPrompt="1"/>
          </p:nvPr>
        </p:nvSpPr>
        <p:spPr>
          <a:xfrm>
            <a:off x="381000" y="730530"/>
            <a:ext cx="8368363" cy="173255"/>
          </a:xfrm>
          <a:prstGeom prst="rect">
            <a:avLst/>
          </a:prstGeom>
        </p:spPr>
        <p:txBody>
          <a:bodyPr wrap="none" lIns="0" tIns="0" rIns="0" bIns="0" anchor="ctr">
            <a:noAutofit/>
          </a:bodyPr>
          <a:lstStyle>
            <a:lvl1pPr marL="0" indent="0" algn="l">
              <a:buNone/>
              <a:defRPr sz="1100" b="0" baseline="0">
                <a:solidFill>
                  <a:schemeClr val="bg1">
                    <a:lumMod val="65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8" name="Title 2"/>
          <p:cNvSpPr>
            <a:spLocks noGrp="1"/>
          </p:cNvSpPr>
          <p:nvPr>
            <p:ph type="title"/>
          </p:nvPr>
        </p:nvSpPr>
        <p:spPr>
          <a:xfrm>
            <a:off x="381000" y="282611"/>
            <a:ext cx="8368363" cy="409459"/>
          </a:xfrm>
          <a:prstGeom prst="rect">
            <a:avLst/>
          </a:prstGeom>
        </p:spPr>
        <p:txBody>
          <a:bodyPr lIns="0" tIns="0" rIns="0" bIns="0" anchor="ctr"/>
          <a:lstStyle>
            <a:lvl1pPr algn="l">
              <a:defRPr sz="3000">
                <a:solidFill>
                  <a:schemeClr val="bg1">
                    <a:lumMod val="50000"/>
                  </a:schemeClr>
                </a:solidFill>
              </a:defRPr>
            </a:lvl1pPr>
          </a:lstStyle>
          <a:p>
            <a:r>
              <a:rPr lang="en-US" dirty="0"/>
              <a:t>Click to edit Master title style</a:t>
            </a:r>
          </a:p>
        </p:txBody>
      </p:sp>
    </p:spTree>
    <p:extLst>
      <p:ext uri="{BB962C8B-B14F-4D97-AF65-F5344CB8AC3E}">
        <p14:creationId xmlns:p14="http://schemas.microsoft.com/office/powerpoint/2010/main" val="20419149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BLS04">
    <p:spTree>
      <p:nvGrpSpPr>
        <p:cNvPr id="1" name=""/>
        <p:cNvGrpSpPr/>
        <p:nvPr/>
      </p:nvGrpSpPr>
      <p:grpSpPr>
        <a:xfrm>
          <a:off x="0" y="0"/>
          <a:ext cx="0" cy="0"/>
          <a:chOff x="0" y="0"/>
          <a:chExt cx="0" cy="0"/>
        </a:xfrm>
      </p:grpSpPr>
      <p:sp>
        <p:nvSpPr>
          <p:cNvPr id="5" name="Picture Placeholder 2"/>
          <p:cNvSpPr>
            <a:spLocks noGrp="1"/>
          </p:cNvSpPr>
          <p:nvPr>
            <p:ph type="pic" sz="quarter" idx="10"/>
          </p:nvPr>
        </p:nvSpPr>
        <p:spPr>
          <a:xfrm>
            <a:off x="1" y="2"/>
            <a:ext cx="9143999" cy="5143499"/>
          </a:xfrm>
          <a:prstGeom prst="rect">
            <a:avLst/>
          </a:prstGeom>
          <a:solidFill>
            <a:schemeClr val="tx1">
              <a:lumMod val="10000"/>
              <a:lumOff val="90000"/>
            </a:schemeClr>
          </a:solidFill>
        </p:spPr>
        <p:txBody>
          <a:bodyPr tIns="1548000" anchor="ctr"/>
          <a:lstStyle>
            <a:lvl1pPr marL="0" indent="0" algn="ctr">
              <a:buNone/>
              <a:defRPr sz="1050">
                <a:solidFill>
                  <a:schemeClr val="bg1">
                    <a:lumMod val="65000"/>
                  </a:schemeClr>
                </a:solidFill>
              </a:defRPr>
            </a:lvl1pPr>
          </a:lstStyle>
          <a:p>
            <a:endParaRPr lang="en-US"/>
          </a:p>
        </p:txBody>
      </p:sp>
    </p:spTree>
    <p:extLst>
      <p:ext uri="{BB962C8B-B14F-4D97-AF65-F5344CB8AC3E}">
        <p14:creationId xmlns:p14="http://schemas.microsoft.com/office/powerpoint/2010/main" val="344276573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BLS0106">
    <p:spTree>
      <p:nvGrpSpPr>
        <p:cNvPr id="1" name=""/>
        <p:cNvGrpSpPr/>
        <p:nvPr/>
      </p:nvGrpSpPr>
      <p:grpSpPr>
        <a:xfrm>
          <a:off x="0" y="0"/>
          <a:ext cx="0" cy="0"/>
          <a:chOff x="0" y="0"/>
          <a:chExt cx="0" cy="0"/>
        </a:xfrm>
      </p:grpSpPr>
      <p:sp>
        <p:nvSpPr>
          <p:cNvPr id="10" name="Picture Placeholder 13"/>
          <p:cNvSpPr>
            <a:spLocks noGrp="1"/>
          </p:cNvSpPr>
          <p:nvPr>
            <p:ph type="pic" sz="quarter" idx="29" hasCustomPrompt="1"/>
          </p:nvPr>
        </p:nvSpPr>
        <p:spPr>
          <a:xfrm>
            <a:off x="6079982" y="1087210"/>
            <a:ext cx="1231106" cy="1229138"/>
          </a:xfrm>
          <a:custGeom>
            <a:avLst/>
            <a:gdLst>
              <a:gd name="connsiteX0" fmla="*/ 508988 w 1017976"/>
              <a:gd name="connsiteY0" fmla="*/ 0 h 1016348"/>
              <a:gd name="connsiteX1" fmla="*/ 1017976 w 1017976"/>
              <a:gd name="connsiteY1" fmla="*/ 508174 h 1016348"/>
              <a:gd name="connsiteX2" fmla="*/ 508988 w 1017976"/>
              <a:gd name="connsiteY2" fmla="*/ 1016348 h 1016348"/>
              <a:gd name="connsiteX3" fmla="*/ 0 w 1017976"/>
              <a:gd name="connsiteY3" fmla="*/ 508174 h 1016348"/>
              <a:gd name="connsiteX4" fmla="*/ 508988 w 1017976"/>
              <a:gd name="connsiteY4" fmla="*/ 0 h 1016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7976" h="1016348">
                <a:moveTo>
                  <a:pt x="508988" y="0"/>
                </a:moveTo>
                <a:cubicBezTo>
                  <a:pt x="790094" y="0"/>
                  <a:pt x="1017976" y="227517"/>
                  <a:pt x="1017976" y="508174"/>
                </a:cubicBezTo>
                <a:cubicBezTo>
                  <a:pt x="1017976" y="788831"/>
                  <a:pt x="790094" y="1016348"/>
                  <a:pt x="508988" y="1016348"/>
                </a:cubicBezTo>
                <a:cubicBezTo>
                  <a:pt x="227882" y="1016348"/>
                  <a:pt x="0" y="788831"/>
                  <a:pt x="0" y="508174"/>
                </a:cubicBezTo>
                <a:cubicBezTo>
                  <a:pt x="0" y="227517"/>
                  <a:pt x="227882" y="0"/>
                  <a:pt x="508988" y="0"/>
                </a:cubicBezTo>
                <a:close/>
              </a:path>
            </a:pathLst>
          </a:custGeom>
          <a:solidFill>
            <a:schemeClr val="bg1">
              <a:lumMod val="85000"/>
            </a:schemeClr>
          </a:solidFill>
          <a:ln w="19050">
            <a:solidFill>
              <a:schemeClr val="bg1">
                <a:lumMod val="95000"/>
              </a:schemeClr>
            </a:solidFill>
          </a:ln>
          <a:effectLst/>
        </p:spPr>
        <p:txBody>
          <a:bodyPr wrap="square" tIns="0" bIns="182880" anchor="b">
            <a:noAutofit/>
          </a:bodyPr>
          <a:lstStyle>
            <a:lvl1pPr algn="ctr">
              <a:buNone/>
              <a:defRPr sz="600" baseline="0">
                <a:solidFill>
                  <a:schemeClr val="tx1">
                    <a:lumMod val="50000"/>
                    <a:lumOff val="50000"/>
                  </a:schemeClr>
                </a:solidFill>
              </a:defRPr>
            </a:lvl1pPr>
          </a:lstStyle>
          <a:p>
            <a:r>
              <a:rPr lang="en-US" dirty="0"/>
              <a:t>Image Holder</a:t>
            </a:r>
          </a:p>
        </p:txBody>
      </p:sp>
      <p:sp>
        <p:nvSpPr>
          <p:cNvPr id="11" name="Picture Placeholder 14"/>
          <p:cNvSpPr>
            <a:spLocks noGrp="1"/>
          </p:cNvSpPr>
          <p:nvPr>
            <p:ph type="pic" sz="quarter" idx="30" hasCustomPrompt="1"/>
          </p:nvPr>
        </p:nvSpPr>
        <p:spPr>
          <a:xfrm>
            <a:off x="1826419" y="1087210"/>
            <a:ext cx="1231106" cy="1229138"/>
          </a:xfrm>
          <a:custGeom>
            <a:avLst/>
            <a:gdLst>
              <a:gd name="connsiteX0" fmla="*/ 508988 w 1017976"/>
              <a:gd name="connsiteY0" fmla="*/ 0 h 1016348"/>
              <a:gd name="connsiteX1" fmla="*/ 1017976 w 1017976"/>
              <a:gd name="connsiteY1" fmla="*/ 508174 h 1016348"/>
              <a:gd name="connsiteX2" fmla="*/ 508988 w 1017976"/>
              <a:gd name="connsiteY2" fmla="*/ 1016348 h 1016348"/>
              <a:gd name="connsiteX3" fmla="*/ 0 w 1017976"/>
              <a:gd name="connsiteY3" fmla="*/ 508174 h 1016348"/>
              <a:gd name="connsiteX4" fmla="*/ 508988 w 1017976"/>
              <a:gd name="connsiteY4" fmla="*/ 0 h 1016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7976" h="1016348">
                <a:moveTo>
                  <a:pt x="508988" y="0"/>
                </a:moveTo>
                <a:cubicBezTo>
                  <a:pt x="790094" y="0"/>
                  <a:pt x="1017976" y="227517"/>
                  <a:pt x="1017976" y="508174"/>
                </a:cubicBezTo>
                <a:cubicBezTo>
                  <a:pt x="1017976" y="788831"/>
                  <a:pt x="790094" y="1016348"/>
                  <a:pt x="508988" y="1016348"/>
                </a:cubicBezTo>
                <a:cubicBezTo>
                  <a:pt x="227882" y="1016348"/>
                  <a:pt x="0" y="788831"/>
                  <a:pt x="0" y="508174"/>
                </a:cubicBezTo>
                <a:cubicBezTo>
                  <a:pt x="0" y="227517"/>
                  <a:pt x="227882" y="0"/>
                  <a:pt x="508988" y="0"/>
                </a:cubicBezTo>
                <a:close/>
              </a:path>
            </a:pathLst>
          </a:custGeom>
          <a:solidFill>
            <a:schemeClr val="bg1">
              <a:lumMod val="85000"/>
            </a:schemeClr>
          </a:solidFill>
          <a:ln w="19050">
            <a:solidFill>
              <a:schemeClr val="bg1">
                <a:lumMod val="95000"/>
              </a:schemeClr>
            </a:solidFill>
          </a:ln>
          <a:effectLst/>
        </p:spPr>
        <p:txBody>
          <a:bodyPr wrap="square" tIns="0" bIns="182880" anchor="b">
            <a:noAutofit/>
          </a:bodyPr>
          <a:lstStyle>
            <a:lvl1pPr algn="ctr">
              <a:buNone/>
              <a:defRPr sz="600" baseline="0">
                <a:solidFill>
                  <a:schemeClr val="tx1">
                    <a:lumMod val="50000"/>
                    <a:lumOff val="50000"/>
                  </a:schemeClr>
                </a:solidFill>
              </a:defRPr>
            </a:lvl1pPr>
          </a:lstStyle>
          <a:p>
            <a:r>
              <a:rPr lang="en-US" dirty="0"/>
              <a:t>Image Holder</a:t>
            </a:r>
          </a:p>
        </p:txBody>
      </p:sp>
      <p:sp>
        <p:nvSpPr>
          <p:cNvPr id="6" name="Text Placeholder 3"/>
          <p:cNvSpPr>
            <a:spLocks noGrp="1"/>
          </p:cNvSpPr>
          <p:nvPr>
            <p:ph type="body" sz="half" idx="2" hasCustomPrompt="1"/>
          </p:nvPr>
        </p:nvSpPr>
        <p:spPr>
          <a:xfrm>
            <a:off x="381000" y="730530"/>
            <a:ext cx="8368363" cy="173255"/>
          </a:xfrm>
          <a:prstGeom prst="rect">
            <a:avLst/>
          </a:prstGeom>
        </p:spPr>
        <p:txBody>
          <a:bodyPr wrap="none" lIns="0" tIns="0" rIns="0" bIns="0" anchor="ctr">
            <a:noAutofit/>
          </a:bodyPr>
          <a:lstStyle>
            <a:lvl1pPr marL="0" indent="0" algn="ctr">
              <a:buNone/>
              <a:defRPr sz="1100" b="0" baseline="0">
                <a:solidFill>
                  <a:schemeClr val="bg1">
                    <a:lumMod val="65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7" name="Title 2"/>
          <p:cNvSpPr>
            <a:spLocks noGrp="1"/>
          </p:cNvSpPr>
          <p:nvPr>
            <p:ph type="title"/>
          </p:nvPr>
        </p:nvSpPr>
        <p:spPr>
          <a:xfrm>
            <a:off x="381000" y="282611"/>
            <a:ext cx="8368363" cy="409459"/>
          </a:xfrm>
          <a:prstGeom prst="rect">
            <a:avLst/>
          </a:prstGeom>
        </p:spPr>
        <p:txBody>
          <a:bodyPr lIns="0" tIns="0" rIns="0" bIns="0" anchor="ctr"/>
          <a:lstStyle>
            <a:lvl1pPr algn="ctr">
              <a:defRPr sz="3000">
                <a:solidFill>
                  <a:schemeClr val="bg1">
                    <a:lumMod val="50000"/>
                  </a:schemeClr>
                </a:solidFill>
              </a:defRPr>
            </a:lvl1pPr>
          </a:lstStyle>
          <a:p>
            <a:r>
              <a:rPr lang="en-US" dirty="0"/>
              <a:t>Click to edit Master title style</a:t>
            </a:r>
          </a:p>
        </p:txBody>
      </p:sp>
    </p:spTree>
    <p:extLst>
      <p:ext uri="{BB962C8B-B14F-4D97-AF65-F5344CB8AC3E}">
        <p14:creationId xmlns:p14="http://schemas.microsoft.com/office/powerpoint/2010/main" val="403691850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LS0107">
    <p:spTree>
      <p:nvGrpSpPr>
        <p:cNvPr id="1" name=""/>
        <p:cNvGrpSpPr/>
        <p:nvPr/>
      </p:nvGrpSpPr>
      <p:grpSpPr>
        <a:xfrm>
          <a:off x="0" y="0"/>
          <a:ext cx="0" cy="0"/>
          <a:chOff x="0" y="0"/>
          <a:chExt cx="0" cy="0"/>
        </a:xfrm>
      </p:grpSpPr>
      <p:sp>
        <p:nvSpPr>
          <p:cNvPr id="10" name="Picture Placeholder 13"/>
          <p:cNvSpPr>
            <a:spLocks noGrp="1"/>
          </p:cNvSpPr>
          <p:nvPr>
            <p:ph type="pic" sz="quarter" idx="29" hasCustomPrompt="1"/>
          </p:nvPr>
        </p:nvSpPr>
        <p:spPr>
          <a:xfrm>
            <a:off x="4641707" y="3409225"/>
            <a:ext cx="1231106" cy="1229138"/>
          </a:xfrm>
          <a:custGeom>
            <a:avLst/>
            <a:gdLst>
              <a:gd name="connsiteX0" fmla="*/ 508988 w 1017976"/>
              <a:gd name="connsiteY0" fmla="*/ 0 h 1016348"/>
              <a:gd name="connsiteX1" fmla="*/ 1017976 w 1017976"/>
              <a:gd name="connsiteY1" fmla="*/ 508174 h 1016348"/>
              <a:gd name="connsiteX2" fmla="*/ 508988 w 1017976"/>
              <a:gd name="connsiteY2" fmla="*/ 1016348 h 1016348"/>
              <a:gd name="connsiteX3" fmla="*/ 0 w 1017976"/>
              <a:gd name="connsiteY3" fmla="*/ 508174 h 1016348"/>
              <a:gd name="connsiteX4" fmla="*/ 508988 w 1017976"/>
              <a:gd name="connsiteY4" fmla="*/ 0 h 1016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7976" h="1016348">
                <a:moveTo>
                  <a:pt x="508988" y="0"/>
                </a:moveTo>
                <a:cubicBezTo>
                  <a:pt x="790094" y="0"/>
                  <a:pt x="1017976" y="227517"/>
                  <a:pt x="1017976" y="508174"/>
                </a:cubicBezTo>
                <a:cubicBezTo>
                  <a:pt x="1017976" y="788831"/>
                  <a:pt x="790094" y="1016348"/>
                  <a:pt x="508988" y="1016348"/>
                </a:cubicBezTo>
                <a:cubicBezTo>
                  <a:pt x="227882" y="1016348"/>
                  <a:pt x="0" y="788831"/>
                  <a:pt x="0" y="508174"/>
                </a:cubicBezTo>
                <a:cubicBezTo>
                  <a:pt x="0" y="227517"/>
                  <a:pt x="227882" y="0"/>
                  <a:pt x="508988" y="0"/>
                </a:cubicBezTo>
                <a:close/>
              </a:path>
            </a:pathLst>
          </a:custGeom>
          <a:solidFill>
            <a:schemeClr val="bg1">
              <a:lumMod val="85000"/>
            </a:schemeClr>
          </a:solidFill>
          <a:ln w="19050">
            <a:solidFill>
              <a:schemeClr val="bg1">
                <a:lumMod val="95000"/>
              </a:schemeClr>
            </a:solidFill>
          </a:ln>
          <a:effectLst/>
        </p:spPr>
        <p:txBody>
          <a:bodyPr wrap="square" tIns="0" bIns="182880" anchor="b">
            <a:noAutofit/>
          </a:bodyPr>
          <a:lstStyle>
            <a:lvl1pPr algn="ctr">
              <a:buNone/>
              <a:defRPr sz="600" baseline="0">
                <a:solidFill>
                  <a:schemeClr val="tx1">
                    <a:lumMod val="50000"/>
                    <a:lumOff val="50000"/>
                  </a:schemeClr>
                </a:solidFill>
              </a:defRPr>
            </a:lvl1pPr>
          </a:lstStyle>
          <a:p>
            <a:r>
              <a:rPr lang="en-US" dirty="0"/>
              <a:t>Image Holder</a:t>
            </a:r>
          </a:p>
        </p:txBody>
      </p:sp>
      <p:sp>
        <p:nvSpPr>
          <p:cNvPr id="11" name="Picture Placeholder 14"/>
          <p:cNvSpPr>
            <a:spLocks noGrp="1"/>
          </p:cNvSpPr>
          <p:nvPr>
            <p:ph type="pic" sz="quarter" idx="30" hasCustomPrompt="1"/>
          </p:nvPr>
        </p:nvSpPr>
        <p:spPr>
          <a:xfrm>
            <a:off x="388144" y="3409225"/>
            <a:ext cx="1231106" cy="1229138"/>
          </a:xfrm>
          <a:custGeom>
            <a:avLst/>
            <a:gdLst>
              <a:gd name="connsiteX0" fmla="*/ 508988 w 1017976"/>
              <a:gd name="connsiteY0" fmla="*/ 0 h 1016348"/>
              <a:gd name="connsiteX1" fmla="*/ 1017976 w 1017976"/>
              <a:gd name="connsiteY1" fmla="*/ 508174 h 1016348"/>
              <a:gd name="connsiteX2" fmla="*/ 508988 w 1017976"/>
              <a:gd name="connsiteY2" fmla="*/ 1016348 h 1016348"/>
              <a:gd name="connsiteX3" fmla="*/ 0 w 1017976"/>
              <a:gd name="connsiteY3" fmla="*/ 508174 h 1016348"/>
              <a:gd name="connsiteX4" fmla="*/ 508988 w 1017976"/>
              <a:gd name="connsiteY4" fmla="*/ 0 h 1016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7976" h="1016348">
                <a:moveTo>
                  <a:pt x="508988" y="0"/>
                </a:moveTo>
                <a:cubicBezTo>
                  <a:pt x="790094" y="0"/>
                  <a:pt x="1017976" y="227517"/>
                  <a:pt x="1017976" y="508174"/>
                </a:cubicBezTo>
                <a:cubicBezTo>
                  <a:pt x="1017976" y="788831"/>
                  <a:pt x="790094" y="1016348"/>
                  <a:pt x="508988" y="1016348"/>
                </a:cubicBezTo>
                <a:cubicBezTo>
                  <a:pt x="227882" y="1016348"/>
                  <a:pt x="0" y="788831"/>
                  <a:pt x="0" y="508174"/>
                </a:cubicBezTo>
                <a:cubicBezTo>
                  <a:pt x="0" y="227517"/>
                  <a:pt x="227882" y="0"/>
                  <a:pt x="508988" y="0"/>
                </a:cubicBezTo>
                <a:close/>
              </a:path>
            </a:pathLst>
          </a:custGeom>
          <a:solidFill>
            <a:schemeClr val="bg1">
              <a:lumMod val="85000"/>
            </a:schemeClr>
          </a:solidFill>
          <a:ln w="19050">
            <a:solidFill>
              <a:schemeClr val="bg1">
                <a:lumMod val="95000"/>
              </a:schemeClr>
            </a:solidFill>
          </a:ln>
          <a:effectLst/>
        </p:spPr>
        <p:txBody>
          <a:bodyPr wrap="square" tIns="0" bIns="182880" anchor="b">
            <a:noAutofit/>
          </a:bodyPr>
          <a:lstStyle>
            <a:lvl1pPr algn="ctr">
              <a:buNone/>
              <a:defRPr sz="600" baseline="0">
                <a:solidFill>
                  <a:schemeClr val="tx1">
                    <a:lumMod val="50000"/>
                    <a:lumOff val="50000"/>
                  </a:schemeClr>
                </a:solidFill>
              </a:defRPr>
            </a:lvl1pPr>
          </a:lstStyle>
          <a:p>
            <a:r>
              <a:rPr lang="en-US" dirty="0"/>
              <a:t>Image Holder</a:t>
            </a:r>
          </a:p>
        </p:txBody>
      </p:sp>
      <p:sp>
        <p:nvSpPr>
          <p:cNvPr id="6" name="Text Placeholder 3"/>
          <p:cNvSpPr>
            <a:spLocks noGrp="1"/>
          </p:cNvSpPr>
          <p:nvPr>
            <p:ph type="body" sz="half" idx="2" hasCustomPrompt="1"/>
          </p:nvPr>
        </p:nvSpPr>
        <p:spPr>
          <a:xfrm>
            <a:off x="381000" y="730530"/>
            <a:ext cx="8368363" cy="173255"/>
          </a:xfrm>
          <a:prstGeom prst="rect">
            <a:avLst/>
          </a:prstGeom>
        </p:spPr>
        <p:txBody>
          <a:bodyPr wrap="none" lIns="0" tIns="0" rIns="0" bIns="0" anchor="ctr">
            <a:noAutofit/>
          </a:bodyPr>
          <a:lstStyle>
            <a:lvl1pPr marL="0" indent="0" algn="ctr">
              <a:buNone/>
              <a:defRPr sz="1100" b="0" baseline="0">
                <a:solidFill>
                  <a:schemeClr val="bg1">
                    <a:lumMod val="65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7" name="Title 2"/>
          <p:cNvSpPr>
            <a:spLocks noGrp="1"/>
          </p:cNvSpPr>
          <p:nvPr>
            <p:ph type="title"/>
          </p:nvPr>
        </p:nvSpPr>
        <p:spPr>
          <a:xfrm>
            <a:off x="381000" y="282611"/>
            <a:ext cx="8368363" cy="409459"/>
          </a:xfrm>
          <a:prstGeom prst="rect">
            <a:avLst/>
          </a:prstGeom>
        </p:spPr>
        <p:txBody>
          <a:bodyPr lIns="0" tIns="0" rIns="0" bIns="0" anchor="ctr"/>
          <a:lstStyle>
            <a:lvl1pPr algn="ctr">
              <a:defRPr sz="3000">
                <a:solidFill>
                  <a:schemeClr val="bg1">
                    <a:lumMod val="50000"/>
                  </a:schemeClr>
                </a:solidFill>
              </a:defRPr>
            </a:lvl1pPr>
          </a:lstStyle>
          <a:p>
            <a:r>
              <a:rPr lang="en-US" dirty="0"/>
              <a:t>Click to edit Master title style</a:t>
            </a:r>
          </a:p>
        </p:txBody>
      </p:sp>
    </p:spTree>
    <p:extLst>
      <p:ext uri="{BB962C8B-B14F-4D97-AF65-F5344CB8AC3E}">
        <p14:creationId xmlns:p14="http://schemas.microsoft.com/office/powerpoint/2010/main" val="84562079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EA7281-7580-EC4D-A2C4-F27B7174839D}"/>
              </a:ext>
            </a:extLst>
          </p:cNvPr>
          <p:cNvSpPr>
            <a:spLocks noGrp="1"/>
          </p:cNvSpPr>
          <p:nvPr>
            <p:ph type="ctrTitle"/>
          </p:nvPr>
        </p:nvSpPr>
        <p:spPr>
          <a:xfrm>
            <a:off x="1143000" y="841375"/>
            <a:ext cx="6858000" cy="17907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157CACB-6224-C541-BD0E-63E6A4C05E68}"/>
              </a:ext>
            </a:extLst>
          </p:cNvPr>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90AF351-488F-484B-AEC0-5C8D0D729969}"/>
              </a:ext>
            </a:extLst>
          </p:cNvPr>
          <p:cNvSpPr>
            <a:spLocks noGrp="1"/>
          </p:cNvSpPr>
          <p:nvPr>
            <p:ph type="dt" sz="half" idx="10"/>
          </p:nvPr>
        </p:nvSpPr>
        <p:spPr/>
        <p:txBody>
          <a:bodyPr/>
          <a:lstStyle/>
          <a:p>
            <a:fld id="{8AD44CA4-F105-5D4C-B0F6-D5F955716345}" type="datetimeFigureOut">
              <a:rPr lang="en-US" smtClean="0"/>
              <a:t>6/18/25</a:t>
            </a:fld>
            <a:endParaRPr lang="en-US"/>
          </a:p>
        </p:txBody>
      </p:sp>
      <p:sp>
        <p:nvSpPr>
          <p:cNvPr id="5" name="Footer Placeholder 4">
            <a:extLst>
              <a:ext uri="{FF2B5EF4-FFF2-40B4-BE49-F238E27FC236}">
                <a16:creationId xmlns:a16="http://schemas.microsoft.com/office/drawing/2014/main" id="{4B81D849-6035-FA4C-A934-7A174ED905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FA7FF9-D8F2-A049-8C37-E6CA85DE36C8}"/>
              </a:ext>
            </a:extLst>
          </p:cNvPr>
          <p:cNvSpPr>
            <a:spLocks noGrp="1"/>
          </p:cNvSpPr>
          <p:nvPr>
            <p:ph type="sldNum" sz="quarter" idx="12"/>
          </p:nvPr>
        </p:nvSpPr>
        <p:spPr/>
        <p:txBody>
          <a:bodyPr/>
          <a:lstStyle/>
          <a:p>
            <a:fld id="{47E68D06-A02D-544E-83AF-225E1A177C94}" type="slidenum">
              <a:rPr lang="en-US" smtClean="0"/>
              <a:t>‹#›</a:t>
            </a:fld>
            <a:endParaRPr lang="en-US"/>
          </a:p>
        </p:txBody>
      </p:sp>
    </p:spTree>
    <p:extLst>
      <p:ext uri="{BB962C8B-B14F-4D97-AF65-F5344CB8AC3E}">
        <p14:creationId xmlns:p14="http://schemas.microsoft.com/office/powerpoint/2010/main" val="222027766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91972-59E0-3E4A-9F6D-0A4E0C56BA7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0FAA941-CDB4-2F49-B31B-0C4E0DB9FF7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77D223-B5DE-874F-AE11-E6AEB016002F}"/>
              </a:ext>
            </a:extLst>
          </p:cNvPr>
          <p:cNvSpPr>
            <a:spLocks noGrp="1"/>
          </p:cNvSpPr>
          <p:nvPr>
            <p:ph type="dt" sz="half" idx="10"/>
          </p:nvPr>
        </p:nvSpPr>
        <p:spPr/>
        <p:txBody>
          <a:bodyPr/>
          <a:lstStyle/>
          <a:p>
            <a:fld id="{8AD44CA4-F105-5D4C-B0F6-D5F955716345}" type="datetimeFigureOut">
              <a:rPr lang="en-US" smtClean="0"/>
              <a:t>6/18/25</a:t>
            </a:fld>
            <a:endParaRPr lang="en-US"/>
          </a:p>
        </p:txBody>
      </p:sp>
      <p:sp>
        <p:nvSpPr>
          <p:cNvPr id="5" name="Footer Placeholder 4">
            <a:extLst>
              <a:ext uri="{FF2B5EF4-FFF2-40B4-BE49-F238E27FC236}">
                <a16:creationId xmlns:a16="http://schemas.microsoft.com/office/drawing/2014/main" id="{DC59CE5D-64E4-0E4C-BC5A-2C1E683BC5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6D28E7-1AA0-CD42-B030-B59C7EE13D2F}"/>
              </a:ext>
            </a:extLst>
          </p:cNvPr>
          <p:cNvSpPr>
            <a:spLocks noGrp="1"/>
          </p:cNvSpPr>
          <p:nvPr>
            <p:ph type="sldNum" sz="quarter" idx="12"/>
          </p:nvPr>
        </p:nvSpPr>
        <p:spPr/>
        <p:txBody>
          <a:bodyPr/>
          <a:lstStyle/>
          <a:p>
            <a:fld id="{47E68D06-A02D-544E-83AF-225E1A177C94}" type="slidenum">
              <a:rPr lang="en-US" smtClean="0"/>
              <a:t>‹#›</a:t>
            </a:fld>
            <a:endParaRPr lang="en-US"/>
          </a:p>
        </p:txBody>
      </p:sp>
    </p:spTree>
    <p:extLst>
      <p:ext uri="{BB962C8B-B14F-4D97-AF65-F5344CB8AC3E}">
        <p14:creationId xmlns:p14="http://schemas.microsoft.com/office/powerpoint/2010/main" val="289364761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0B5158-BC63-6243-971A-CACFCE8F2D52}"/>
              </a:ext>
            </a:extLst>
          </p:cNvPr>
          <p:cNvSpPr>
            <a:spLocks noGrp="1"/>
          </p:cNvSpPr>
          <p:nvPr>
            <p:ph type="title"/>
          </p:nvPr>
        </p:nvSpPr>
        <p:spPr>
          <a:xfrm>
            <a:off x="623888" y="1282700"/>
            <a:ext cx="7886700" cy="2139950"/>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D2C0A26-D63C-644C-9B07-56C321CFE855}"/>
              </a:ext>
            </a:extLst>
          </p:cNvPr>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4AD0C2-C1D0-0C46-B297-62C697807E59}"/>
              </a:ext>
            </a:extLst>
          </p:cNvPr>
          <p:cNvSpPr>
            <a:spLocks noGrp="1"/>
          </p:cNvSpPr>
          <p:nvPr>
            <p:ph type="dt" sz="half" idx="10"/>
          </p:nvPr>
        </p:nvSpPr>
        <p:spPr/>
        <p:txBody>
          <a:bodyPr/>
          <a:lstStyle/>
          <a:p>
            <a:fld id="{8AD44CA4-F105-5D4C-B0F6-D5F955716345}" type="datetimeFigureOut">
              <a:rPr lang="en-US" smtClean="0"/>
              <a:t>6/18/25</a:t>
            </a:fld>
            <a:endParaRPr lang="en-US"/>
          </a:p>
        </p:txBody>
      </p:sp>
      <p:sp>
        <p:nvSpPr>
          <p:cNvPr id="5" name="Footer Placeholder 4">
            <a:extLst>
              <a:ext uri="{FF2B5EF4-FFF2-40B4-BE49-F238E27FC236}">
                <a16:creationId xmlns:a16="http://schemas.microsoft.com/office/drawing/2014/main" id="{95A5D3C3-FF59-FC47-87C6-30A34E5729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8EBCE28-EF3F-9849-8988-9D15CF777219}"/>
              </a:ext>
            </a:extLst>
          </p:cNvPr>
          <p:cNvSpPr>
            <a:spLocks noGrp="1"/>
          </p:cNvSpPr>
          <p:nvPr>
            <p:ph type="sldNum" sz="quarter" idx="12"/>
          </p:nvPr>
        </p:nvSpPr>
        <p:spPr/>
        <p:txBody>
          <a:bodyPr/>
          <a:lstStyle/>
          <a:p>
            <a:fld id="{47E68D06-A02D-544E-83AF-225E1A177C94}" type="slidenum">
              <a:rPr lang="en-US" smtClean="0"/>
              <a:t>‹#›</a:t>
            </a:fld>
            <a:endParaRPr lang="en-US"/>
          </a:p>
        </p:txBody>
      </p:sp>
    </p:spTree>
    <p:extLst>
      <p:ext uri="{BB962C8B-B14F-4D97-AF65-F5344CB8AC3E}">
        <p14:creationId xmlns:p14="http://schemas.microsoft.com/office/powerpoint/2010/main" val="91296484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AEED1-C90A-E944-B4B3-5B1FB4FACE5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4E73758-A0C7-FF49-91D7-59DFBC3C5A71}"/>
              </a:ext>
            </a:extLst>
          </p:cNvPr>
          <p:cNvSpPr>
            <a:spLocks noGrp="1"/>
          </p:cNvSpPr>
          <p:nvPr>
            <p:ph sz="half" idx="1"/>
          </p:nvPr>
        </p:nvSpPr>
        <p:spPr>
          <a:xfrm>
            <a:off x="628650" y="1370013"/>
            <a:ext cx="3867150" cy="3262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FCDF867-24F0-A341-9132-1F86C116542C}"/>
              </a:ext>
            </a:extLst>
          </p:cNvPr>
          <p:cNvSpPr>
            <a:spLocks noGrp="1"/>
          </p:cNvSpPr>
          <p:nvPr>
            <p:ph sz="half" idx="2"/>
          </p:nvPr>
        </p:nvSpPr>
        <p:spPr>
          <a:xfrm>
            <a:off x="4648200" y="1370013"/>
            <a:ext cx="3867150" cy="3262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A48BB5F-F55B-A247-A727-CC57528CEF4B}"/>
              </a:ext>
            </a:extLst>
          </p:cNvPr>
          <p:cNvSpPr>
            <a:spLocks noGrp="1"/>
          </p:cNvSpPr>
          <p:nvPr>
            <p:ph type="dt" sz="half" idx="10"/>
          </p:nvPr>
        </p:nvSpPr>
        <p:spPr/>
        <p:txBody>
          <a:bodyPr/>
          <a:lstStyle/>
          <a:p>
            <a:fld id="{8AD44CA4-F105-5D4C-B0F6-D5F955716345}" type="datetimeFigureOut">
              <a:rPr lang="en-US" smtClean="0"/>
              <a:t>6/18/25</a:t>
            </a:fld>
            <a:endParaRPr lang="en-US"/>
          </a:p>
        </p:txBody>
      </p:sp>
      <p:sp>
        <p:nvSpPr>
          <p:cNvPr id="6" name="Footer Placeholder 5">
            <a:extLst>
              <a:ext uri="{FF2B5EF4-FFF2-40B4-BE49-F238E27FC236}">
                <a16:creationId xmlns:a16="http://schemas.microsoft.com/office/drawing/2014/main" id="{BC09C1D4-FB81-9648-AA2B-C7C6D85C230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27E5F9C-4D87-BA47-89AF-FCB48A812A2A}"/>
              </a:ext>
            </a:extLst>
          </p:cNvPr>
          <p:cNvSpPr>
            <a:spLocks noGrp="1"/>
          </p:cNvSpPr>
          <p:nvPr>
            <p:ph type="sldNum" sz="quarter" idx="12"/>
          </p:nvPr>
        </p:nvSpPr>
        <p:spPr/>
        <p:txBody>
          <a:bodyPr/>
          <a:lstStyle/>
          <a:p>
            <a:fld id="{47E68D06-A02D-544E-83AF-225E1A177C94}" type="slidenum">
              <a:rPr lang="en-US" smtClean="0"/>
              <a:t>‹#›</a:t>
            </a:fld>
            <a:endParaRPr lang="en-US"/>
          </a:p>
        </p:txBody>
      </p:sp>
    </p:spTree>
    <p:extLst>
      <p:ext uri="{BB962C8B-B14F-4D97-AF65-F5344CB8AC3E}">
        <p14:creationId xmlns:p14="http://schemas.microsoft.com/office/powerpoint/2010/main" val="274926699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122D6-110C-F44B-A4AF-C8FB00EF0ADA}"/>
              </a:ext>
            </a:extLst>
          </p:cNvPr>
          <p:cNvSpPr>
            <a:spLocks noGrp="1"/>
          </p:cNvSpPr>
          <p:nvPr>
            <p:ph type="title"/>
          </p:nvPr>
        </p:nvSpPr>
        <p:spPr>
          <a:xfrm>
            <a:off x="630238" y="274638"/>
            <a:ext cx="7886700" cy="993775"/>
          </a:xfrm>
        </p:spPr>
        <p:txBody>
          <a:bodyPr/>
          <a:lstStyle/>
          <a:p>
            <a:r>
              <a:rPr lang="en-US"/>
              <a:t>Click to edit Master title style</a:t>
            </a:r>
          </a:p>
        </p:txBody>
      </p:sp>
      <p:sp>
        <p:nvSpPr>
          <p:cNvPr id="3" name="Text Placeholder 2">
            <a:extLst>
              <a:ext uri="{FF2B5EF4-FFF2-40B4-BE49-F238E27FC236}">
                <a16:creationId xmlns:a16="http://schemas.microsoft.com/office/drawing/2014/main" id="{D1057970-3B4C-2C43-A70F-1B5765DF63BC}"/>
              </a:ext>
            </a:extLst>
          </p:cNvPr>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BB14086-E2B0-174B-91B2-98426C10911E}"/>
              </a:ext>
            </a:extLst>
          </p:cNvPr>
          <p:cNvSpPr>
            <a:spLocks noGrp="1"/>
          </p:cNvSpPr>
          <p:nvPr>
            <p:ph sz="half" idx="2"/>
          </p:nvPr>
        </p:nvSpPr>
        <p:spPr>
          <a:xfrm>
            <a:off x="630238" y="1879600"/>
            <a:ext cx="3868737" cy="2762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1213D2B-9752-6F42-AE0F-0A4672EFC70F}"/>
              </a:ext>
            </a:extLst>
          </p:cNvPr>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56EF8EB-50F3-AC4B-B629-262D7BD679DF}"/>
              </a:ext>
            </a:extLst>
          </p:cNvPr>
          <p:cNvSpPr>
            <a:spLocks noGrp="1"/>
          </p:cNvSpPr>
          <p:nvPr>
            <p:ph sz="quarter" idx="4"/>
          </p:nvPr>
        </p:nvSpPr>
        <p:spPr>
          <a:xfrm>
            <a:off x="4629150" y="1879600"/>
            <a:ext cx="3887788" cy="2762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A35C662-68BE-1143-8897-1FA0856FAD5D}"/>
              </a:ext>
            </a:extLst>
          </p:cNvPr>
          <p:cNvSpPr>
            <a:spLocks noGrp="1"/>
          </p:cNvSpPr>
          <p:nvPr>
            <p:ph type="dt" sz="half" idx="10"/>
          </p:nvPr>
        </p:nvSpPr>
        <p:spPr/>
        <p:txBody>
          <a:bodyPr/>
          <a:lstStyle/>
          <a:p>
            <a:fld id="{8AD44CA4-F105-5D4C-B0F6-D5F955716345}" type="datetimeFigureOut">
              <a:rPr lang="en-US" smtClean="0"/>
              <a:t>6/18/25</a:t>
            </a:fld>
            <a:endParaRPr lang="en-US"/>
          </a:p>
        </p:txBody>
      </p:sp>
      <p:sp>
        <p:nvSpPr>
          <p:cNvPr id="8" name="Footer Placeholder 7">
            <a:extLst>
              <a:ext uri="{FF2B5EF4-FFF2-40B4-BE49-F238E27FC236}">
                <a16:creationId xmlns:a16="http://schemas.microsoft.com/office/drawing/2014/main" id="{924D5965-7139-BB48-80E1-67F0E63E9BA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E0AAB49-A380-464C-AD2C-8616CF9091CF}"/>
              </a:ext>
            </a:extLst>
          </p:cNvPr>
          <p:cNvSpPr>
            <a:spLocks noGrp="1"/>
          </p:cNvSpPr>
          <p:nvPr>
            <p:ph type="sldNum" sz="quarter" idx="12"/>
          </p:nvPr>
        </p:nvSpPr>
        <p:spPr/>
        <p:txBody>
          <a:bodyPr/>
          <a:lstStyle/>
          <a:p>
            <a:fld id="{47E68D06-A02D-544E-83AF-225E1A177C94}" type="slidenum">
              <a:rPr lang="en-US" smtClean="0"/>
              <a:t>‹#›</a:t>
            </a:fld>
            <a:endParaRPr lang="en-US"/>
          </a:p>
        </p:txBody>
      </p:sp>
    </p:spTree>
    <p:extLst>
      <p:ext uri="{BB962C8B-B14F-4D97-AF65-F5344CB8AC3E}">
        <p14:creationId xmlns:p14="http://schemas.microsoft.com/office/powerpoint/2010/main" val="176573793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8C51F-9B57-974A-B2FE-ADEFF2B8BF7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AFF1159-DEAD-5F4D-BC8D-23B4E59F4867}"/>
              </a:ext>
            </a:extLst>
          </p:cNvPr>
          <p:cNvSpPr>
            <a:spLocks noGrp="1"/>
          </p:cNvSpPr>
          <p:nvPr>
            <p:ph type="dt" sz="half" idx="10"/>
          </p:nvPr>
        </p:nvSpPr>
        <p:spPr/>
        <p:txBody>
          <a:bodyPr/>
          <a:lstStyle/>
          <a:p>
            <a:fld id="{8AD44CA4-F105-5D4C-B0F6-D5F955716345}" type="datetimeFigureOut">
              <a:rPr lang="en-US" smtClean="0"/>
              <a:t>6/18/25</a:t>
            </a:fld>
            <a:endParaRPr lang="en-US"/>
          </a:p>
        </p:txBody>
      </p:sp>
      <p:sp>
        <p:nvSpPr>
          <p:cNvPr id="4" name="Footer Placeholder 3">
            <a:extLst>
              <a:ext uri="{FF2B5EF4-FFF2-40B4-BE49-F238E27FC236}">
                <a16:creationId xmlns:a16="http://schemas.microsoft.com/office/drawing/2014/main" id="{4CE79C5E-8F7D-1A47-80A6-501FD292570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B911A10-D86C-9E43-9143-993FADECAD79}"/>
              </a:ext>
            </a:extLst>
          </p:cNvPr>
          <p:cNvSpPr>
            <a:spLocks noGrp="1"/>
          </p:cNvSpPr>
          <p:nvPr>
            <p:ph type="sldNum" sz="quarter" idx="12"/>
          </p:nvPr>
        </p:nvSpPr>
        <p:spPr/>
        <p:txBody>
          <a:bodyPr/>
          <a:lstStyle/>
          <a:p>
            <a:fld id="{47E68D06-A02D-544E-83AF-225E1A177C94}" type="slidenum">
              <a:rPr lang="en-US" smtClean="0"/>
              <a:t>‹#›</a:t>
            </a:fld>
            <a:endParaRPr lang="en-US"/>
          </a:p>
        </p:txBody>
      </p:sp>
    </p:spTree>
    <p:extLst>
      <p:ext uri="{BB962C8B-B14F-4D97-AF65-F5344CB8AC3E}">
        <p14:creationId xmlns:p14="http://schemas.microsoft.com/office/powerpoint/2010/main" val="417155235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BED86E7-22A8-F04A-83D6-25006133AA5F}"/>
              </a:ext>
            </a:extLst>
          </p:cNvPr>
          <p:cNvSpPr>
            <a:spLocks noGrp="1"/>
          </p:cNvSpPr>
          <p:nvPr>
            <p:ph type="dt" sz="half" idx="10"/>
          </p:nvPr>
        </p:nvSpPr>
        <p:spPr/>
        <p:txBody>
          <a:bodyPr/>
          <a:lstStyle/>
          <a:p>
            <a:fld id="{8AD44CA4-F105-5D4C-B0F6-D5F955716345}" type="datetimeFigureOut">
              <a:rPr lang="en-US" smtClean="0"/>
              <a:t>6/18/25</a:t>
            </a:fld>
            <a:endParaRPr lang="en-US"/>
          </a:p>
        </p:txBody>
      </p:sp>
      <p:sp>
        <p:nvSpPr>
          <p:cNvPr id="3" name="Footer Placeholder 2">
            <a:extLst>
              <a:ext uri="{FF2B5EF4-FFF2-40B4-BE49-F238E27FC236}">
                <a16:creationId xmlns:a16="http://schemas.microsoft.com/office/drawing/2014/main" id="{5F1E4C16-77C7-104D-B639-2443774F05B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3C8869F-2EC2-C44E-92F6-B0111B28EDDB}"/>
              </a:ext>
            </a:extLst>
          </p:cNvPr>
          <p:cNvSpPr>
            <a:spLocks noGrp="1"/>
          </p:cNvSpPr>
          <p:nvPr>
            <p:ph type="sldNum" sz="quarter" idx="12"/>
          </p:nvPr>
        </p:nvSpPr>
        <p:spPr/>
        <p:txBody>
          <a:bodyPr/>
          <a:lstStyle/>
          <a:p>
            <a:fld id="{47E68D06-A02D-544E-83AF-225E1A177C94}" type="slidenum">
              <a:rPr lang="en-US" smtClean="0"/>
              <a:t>‹#›</a:t>
            </a:fld>
            <a:endParaRPr lang="en-US"/>
          </a:p>
        </p:txBody>
      </p:sp>
    </p:spTree>
    <p:extLst>
      <p:ext uri="{BB962C8B-B14F-4D97-AF65-F5344CB8AC3E}">
        <p14:creationId xmlns:p14="http://schemas.microsoft.com/office/powerpoint/2010/main" val="364013632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3CD203-4CE4-5C43-B4CF-0C476BF11BAB}"/>
              </a:ext>
            </a:extLst>
          </p:cNvPr>
          <p:cNvSpPr>
            <a:spLocks noGrp="1"/>
          </p:cNvSpPr>
          <p:nvPr>
            <p:ph type="title"/>
          </p:nvPr>
        </p:nvSpPr>
        <p:spPr>
          <a:xfrm>
            <a:off x="630238" y="342900"/>
            <a:ext cx="2949575" cy="120015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472F970-4519-EC42-A014-6D36E754D052}"/>
              </a:ext>
            </a:extLst>
          </p:cNvPr>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3C40285-7450-2B4C-832B-83D3527B002A}"/>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0428C19-685A-714F-8DF3-2A69B0DD276C}"/>
              </a:ext>
            </a:extLst>
          </p:cNvPr>
          <p:cNvSpPr>
            <a:spLocks noGrp="1"/>
          </p:cNvSpPr>
          <p:nvPr>
            <p:ph type="dt" sz="half" idx="10"/>
          </p:nvPr>
        </p:nvSpPr>
        <p:spPr/>
        <p:txBody>
          <a:bodyPr/>
          <a:lstStyle/>
          <a:p>
            <a:fld id="{8AD44CA4-F105-5D4C-B0F6-D5F955716345}" type="datetimeFigureOut">
              <a:rPr lang="en-US" smtClean="0"/>
              <a:t>6/18/25</a:t>
            </a:fld>
            <a:endParaRPr lang="en-US"/>
          </a:p>
        </p:txBody>
      </p:sp>
      <p:sp>
        <p:nvSpPr>
          <p:cNvPr id="6" name="Footer Placeholder 5">
            <a:extLst>
              <a:ext uri="{FF2B5EF4-FFF2-40B4-BE49-F238E27FC236}">
                <a16:creationId xmlns:a16="http://schemas.microsoft.com/office/drawing/2014/main" id="{E57BFD00-B935-D34B-90CA-855C2F6DA5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BB7819B-809C-7B4A-BC59-4ED0ED704F68}"/>
              </a:ext>
            </a:extLst>
          </p:cNvPr>
          <p:cNvSpPr>
            <a:spLocks noGrp="1"/>
          </p:cNvSpPr>
          <p:nvPr>
            <p:ph type="sldNum" sz="quarter" idx="12"/>
          </p:nvPr>
        </p:nvSpPr>
        <p:spPr/>
        <p:txBody>
          <a:bodyPr/>
          <a:lstStyle/>
          <a:p>
            <a:fld id="{47E68D06-A02D-544E-83AF-225E1A177C94}" type="slidenum">
              <a:rPr lang="en-US" smtClean="0"/>
              <a:t>‹#›</a:t>
            </a:fld>
            <a:endParaRPr lang="en-US"/>
          </a:p>
        </p:txBody>
      </p:sp>
    </p:spTree>
    <p:extLst>
      <p:ext uri="{BB962C8B-B14F-4D97-AF65-F5344CB8AC3E}">
        <p14:creationId xmlns:p14="http://schemas.microsoft.com/office/powerpoint/2010/main" val="28567583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S05">
    <p:spTree>
      <p:nvGrpSpPr>
        <p:cNvPr id="1" name=""/>
        <p:cNvGrpSpPr/>
        <p:nvPr/>
      </p:nvGrpSpPr>
      <p:grpSpPr>
        <a:xfrm>
          <a:off x="0" y="0"/>
          <a:ext cx="0" cy="0"/>
          <a:chOff x="0" y="0"/>
          <a:chExt cx="0" cy="0"/>
        </a:xfrm>
      </p:grpSpPr>
      <p:sp>
        <p:nvSpPr>
          <p:cNvPr id="5" name="Picture Placeholder 2"/>
          <p:cNvSpPr>
            <a:spLocks noGrp="1"/>
          </p:cNvSpPr>
          <p:nvPr>
            <p:ph type="pic" sz="quarter" idx="10"/>
          </p:nvPr>
        </p:nvSpPr>
        <p:spPr>
          <a:xfrm>
            <a:off x="1" y="2"/>
            <a:ext cx="9143999" cy="5143499"/>
          </a:xfrm>
          <a:prstGeom prst="rect">
            <a:avLst/>
          </a:prstGeom>
          <a:solidFill>
            <a:schemeClr val="tx1">
              <a:lumMod val="10000"/>
              <a:lumOff val="90000"/>
            </a:schemeClr>
          </a:solidFill>
        </p:spPr>
        <p:txBody>
          <a:bodyPr tIns="1548000" anchor="ctr"/>
          <a:lstStyle>
            <a:lvl1pPr marL="0" indent="0" algn="ctr">
              <a:buNone/>
              <a:defRPr sz="1050">
                <a:solidFill>
                  <a:schemeClr val="bg1">
                    <a:lumMod val="65000"/>
                  </a:schemeClr>
                </a:solidFill>
              </a:defRPr>
            </a:lvl1pPr>
          </a:lstStyle>
          <a:p>
            <a:endParaRPr lang="en-US"/>
          </a:p>
        </p:txBody>
      </p:sp>
      <p:sp>
        <p:nvSpPr>
          <p:cNvPr id="6" name="Text Placeholder 3"/>
          <p:cNvSpPr>
            <a:spLocks noGrp="1"/>
          </p:cNvSpPr>
          <p:nvPr>
            <p:ph type="body" sz="half" idx="2" hasCustomPrompt="1"/>
          </p:nvPr>
        </p:nvSpPr>
        <p:spPr>
          <a:xfrm>
            <a:off x="381000" y="730530"/>
            <a:ext cx="8368363" cy="173255"/>
          </a:xfrm>
          <a:prstGeom prst="rect">
            <a:avLst/>
          </a:prstGeom>
        </p:spPr>
        <p:txBody>
          <a:bodyPr wrap="none" lIns="0" tIns="0" rIns="0" bIns="0" anchor="ctr">
            <a:noAutofit/>
          </a:bodyPr>
          <a:lstStyle>
            <a:lvl1pPr marL="0" indent="0" algn="ctr">
              <a:buNone/>
              <a:defRPr sz="1100" b="0" baseline="0">
                <a:solidFill>
                  <a:schemeClr val="bg1"/>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7" name="Title 2"/>
          <p:cNvSpPr>
            <a:spLocks noGrp="1"/>
          </p:cNvSpPr>
          <p:nvPr>
            <p:ph type="title"/>
          </p:nvPr>
        </p:nvSpPr>
        <p:spPr>
          <a:xfrm>
            <a:off x="381000" y="282611"/>
            <a:ext cx="8368363" cy="409459"/>
          </a:xfrm>
          <a:prstGeom prst="rect">
            <a:avLst/>
          </a:prstGeom>
        </p:spPr>
        <p:txBody>
          <a:bodyPr lIns="0" tIns="0" rIns="0" bIns="0" anchor="ctr"/>
          <a:lstStyle>
            <a:lvl1pPr algn="ctr">
              <a:defRPr sz="30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65883243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AFF0A-7454-8D4E-A644-A46303B4B55A}"/>
              </a:ext>
            </a:extLst>
          </p:cNvPr>
          <p:cNvSpPr>
            <a:spLocks noGrp="1"/>
          </p:cNvSpPr>
          <p:nvPr>
            <p:ph type="title"/>
          </p:nvPr>
        </p:nvSpPr>
        <p:spPr>
          <a:xfrm>
            <a:off x="630238" y="342900"/>
            <a:ext cx="2949575" cy="120015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E811978-D1DE-5348-8DD4-FA53114F8612}"/>
              </a:ext>
            </a:extLst>
          </p:cNvPr>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4D3FFB2-81B7-9044-9162-01178CE44487}"/>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FA67B6A-EC5C-2544-93AC-30B3172E0FF7}"/>
              </a:ext>
            </a:extLst>
          </p:cNvPr>
          <p:cNvSpPr>
            <a:spLocks noGrp="1"/>
          </p:cNvSpPr>
          <p:nvPr>
            <p:ph type="dt" sz="half" idx="10"/>
          </p:nvPr>
        </p:nvSpPr>
        <p:spPr/>
        <p:txBody>
          <a:bodyPr/>
          <a:lstStyle/>
          <a:p>
            <a:fld id="{8AD44CA4-F105-5D4C-B0F6-D5F955716345}" type="datetimeFigureOut">
              <a:rPr lang="en-US" smtClean="0"/>
              <a:t>6/18/25</a:t>
            </a:fld>
            <a:endParaRPr lang="en-US"/>
          </a:p>
        </p:txBody>
      </p:sp>
      <p:sp>
        <p:nvSpPr>
          <p:cNvPr id="6" name="Footer Placeholder 5">
            <a:extLst>
              <a:ext uri="{FF2B5EF4-FFF2-40B4-BE49-F238E27FC236}">
                <a16:creationId xmlns:a16="http://schemas.microsoft.com/office/drawing/2014/main" id="{0683047F-364A-BF4D-B08E-3D970A6593F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B4FFA7B-C86F-534B-A5AB-B9AC4E3515D8}"/>
              </a:ext>
            </a:extLst>
          </p:cNvPr>
          <p:cNvSpPr>
            <a:spLocks noGrp="1"/>
          </p:cNvSpPr>
          <p:nvPr>
            <p:ph type="sldNum" sz="quarter" idx="12"/>
          </p:nvPr>
        </p:nvSpPr>
        <p:spPr/>
        <p:txBody>
          <a:bodyPr/>
          <a:lstStyle/>
          <a:p>
            <a:fld id="{47E68D06-A02D-544E-83AF-225E1A177C94}" type="slidenum">
              <a:rPr lang="en-US" smtClean="0"/>
              <a:t>‹#›</a:t>
            </a:fld>
            <a:endParaRPr lang="en-US"/>
          </a:p>
        </p:txBody>
      </p:sp>
    </p:spTree>
    <p:extLst>
      <p:ext uri="{BB962C8B-B14F-4D97-AF65-F5344CB8AC3E}">
        <p14:creationId xmlns:p14="http://schemas.microsoft.com/office/powerpoint/2010/main" val="241271196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B3BA2-BAB6-1D4B-BE32-14DF4C20BAA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BA80CCD-58DE-4745-890C-D8AD0206E13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F37322-C0CD-D049-86DB-9831548E683B}"/>
              </a:ext>
            </a:extLst>
          </p:cNvPr>
          <p:cNvSpPr>
            <a:spLocks noGrp="1"/>
          </p:cNvSpPr>
          <p:nvPr>
            <p:ph type="dt" sz="half" idx="10"/>
          </p:nvPr>
        </p:nvSpPr>
        <p:spPr/>
        <p:txBody>
          <a:bodyPr/>
          <a:lstStyle/>
          <a:p>
            <a:fld id="{8AD44CA4-F105-5D4C-B0F6-D5F955716345}" type="datetimeFigureOut">
              <a:rPr lang="en-US" smtClean="0"/>
              <a:t>6/18/25</a:t>
            </a:fld>
            <a:endParaRPr lang="en-US"/>
          </a:p>
        </p:txBody>
      </p:sp>
      <p:sp>
        <p:nvSpPr>
          <p:cNvPr id="5" name="Footer Placeholder 4">
            <a:extLst>
              <a:ext uri="{FF2B5EF4-FFF2-40B4-BE49-F238E27FC236}">
                <a16:creationId xmlns:a16="http://schemas.microsoft.com/office/drawing/2014/main" id="{1E0F6FBA-791B-AB45-8DB8-802AA40446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05A095-4D80-8B41-A935-F67305D7941A}"/>
              </a:ext>
            </a:extLst>
          </p:cNvPr>
          <p:cNvSpPr>
            <a:spLocks noGrp="1"/>
          </p:cNvSpPr>
          <p:nvPr>
            <p:ph type="sldNum" sz="quarter" idx="12"/>
          </p:nvPr>
        </p:nvSpPr>
        <p:spPr/>
        <p:txBody>
          <a:bodyPr/>
          <a:lstStyle/>
          <a:p>
            <a:fld id="{47E68D06-A02D-544E-83AF-225E1A177C94}" type="slidenum">
              <a:rPr lang="en-US" smtClean="0"/>
              <a:t>‹#›</a:t>
            </a:fld>
            <a:endParaRPr lang="en-US"/>
          </a:p>
        </p:txBody>
      </p:sp>
    </p:spTree>
    <p:extLst>
      <p:ext uri="{BB962C8B-B14F-4D97-AF65-F5344CB8AC3E}">
        <p14:creationId xmlns:p14="http://schemas.microsoft.com/office/powerpoint/2010/main" val="33143479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FB74698-003B-F748-8E19-E2014DB2862E}"/>
              </a:ext>
            </a:extLst>
          </p:cNvPr>
          <p:cNvSpPr>
            <a:spLocks noGrp="1"/>
          </p:cNvSpPr>
          <p:nvPr>
            <p:ph type="title" orient="vert"/>
          </p:nvPr>
        </p:nvSpPr>
        <p:spPr>
          <a:xfrm>
            <a:off x="6543675" y="274638"/>
            <a:ext cx="1971675" cy="4357687"/>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38A17B5-6903-AE41-AB1E-4EDCB3A162FF}"/>
              </a:ext>
            </a:extLst>
          </p:cNvPr>
          <p:cNvSpPr>
            <a:spLocks noGrp="1"/>
          </p:cNvSpPr>
          <p:nvPr>
            <p:ph type="body" orient="vert" idx="1"/>
          </p:nvPr>
        </p:nvSpPr>
        <p:spPr>
          <a:xfrm>
            <a:off x="628650" y="274638"/>
            <a:ext cx="5762625" cy="43576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97C042-C50E-0841-AE15-A98E471DE297}"/>
              </a:ext>
            </a:extLst>
          </p:cNvPr>
          <p:cNvSpPr>
            <a:spLocks noGrp="1"/>
          </p:cNvSpPr>
          <p:nvPr>
            <p:ph type="dt" sz="half" idx="10"/>
          </p:nvPr>
        </p:nvSpPr>
        <p:spPr/>
        <p:txBody>
          <a:bodyPr/>
          <a:lstStyle/>
          <a:p>
            <a:fld id="{8AD44CA4-F105-5D4C-B0F6-D5F955716345}" type="datetimeFigureOut">
              <a:rPr lang="en-US" smtClean="0"/>
              <a:t>6/18/25</a:t>
            </a:fld>
            <a:endParaRPr lang="en-US"/>
          </a:p>
        </p:txBody>
      </p:sp>
      <p:sp>
        <p:nvSpPr>
          <p:cNvPr id="5" name="Footer Placeholder 4">
            <a:extLst>
              <a:ext uri="{FF2B5EF4-FFF2-40B4-BE49-F238E27FC236}">
                <a16:creationId xmlns:a16="http://schemas.microsoft.com/office/drawing/2014/main" id="{636A2B5D-DD75-294F-9FCF-2E6D24B9B4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9E7C4C-0173-DC4D-9170-EC645F6667A9}"/>
              </a:ext>
            </a:extLst>
          </p:cNvPr>
          <p:cNvSpPr>
            <a:spLocks noGrp="1"/>
          </p:cNvSpPr>
          <p:nvPr>
            <p:ph type="sldNum" sz="quarter" idx="12"/>
          </p:nvPr>
        </p:nvSpPr>
        <p:spPr/>
        <p:txBody>
          <a:bodyPr/>
          <a:lstStyle/>
          <a:p>
            <a:fld id="{47E68D06-A02D-544E-83AF-225E1A177C94}" type="slidenum">
              <a:rPr lang="en-US" smtClean="0"/>
              <a:t>‹#›</a:t>
            </a:fld>
            <a:endParaRPr lang="en-US"/>
          </a:p>
        </p:txBody>
      </p:sp>
    </p:spTree>
    <p:extLst>
      <p:ext uri="{BB962C8B-B14F-4D97-AF65-F5344CB8AC3E}">
        <p14:creationId xmlns:p14="http://schemas.microsoft.com/office/powerpoint/2010/main" val="36227854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BLS06">
    <p:spTree>
      <p:nvGrpSpPr>
        <p:cNvPr id="1" name=""/>
        <p:cNvGrpSpPr/>
        <p:nvPr/>
      </p:nvGrpSpPr>
      <p:grpSpPr>
        <a:xfrm>
          <a:off x="0" y="0"/>
          <a:ext cx="0" cy="0"/>
          <a:chOff x="0" y="0"/>
          <a:chExt cx="0" cy="0"/>
        </a:xfrm>
      </p:grpSpPr>
      <p:sp>
        <p:nvSpPr>
          <p:cNvPr id="4" name="Picture Placeholder 2"/>
          <p:cNvSpPr>
            <a:spLocks noGrp="1"/>
          </p:cNvSpPr>
          <p:nvPr>
            <p:ph type="pic" sz="quarter" idx="10"/>
          </p:nvPr>
        </p:nvSpPr>
        <p:spPr>
          <a:xfrm>
            <a:off x="4572900" y="0"/>
            <a:ext cx="4571099" cy="5143500"/>
          </a:xfrm>
          <a:prstGeom prst="rect">
            <a:avLst/>
          </a:prstGeom>
          <a:solidFill>
            <a:schemeClr val="tx1">
              <a:lumMod val="10000"/>
              <a:lumOff val="90000"/>
            </a:schemeClr>
          </a:solidFill>
        </p:spPr>
        <p:txBody>
          <a:bodyPr tIns="1548000" anchor="ctr"/>
          <a:lstStyle>
            <a:lvl1pPr marL="0" indent="0" algn="ctr">
              <a:buNone/>
              <a:defRPr sz="1500">
                <a:solidFill>
                  <a:schemeClr val="tx1">
                    <a:lumMod val="75000"/>
                    <a:lumOff val="25000"/>
                  </a:schemeClr>
                </a:solidFill>
              </a:defRPr>
            </a:lvl1pPr>
          </a:lstStyle>
          <a:p>
            <a:endParaRPr lang="en-US"/>
          </a:p>
        </p:txBody>
      </p:sp>
    </p:spTree>
    <p:extLst>
      <p:ext uri="{BB962C8B-B14F-4D97-AF65-F5344CB8AC3E}">
        <p14:creationId xmlns:p14="http://schemas.microsoft.com/office/powerpoint/2010/main" val="16603027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BLS07">
    <p:spTree>
      <p:nvGrpSpPr>
        <p:cNvPr id="1" name=""/>
        <p:cNvGrpSpPr/>
        <p:nvPr/>
      </p:nvGrpSpPr>
      <p:grpSpPr>
        <a:xfrm>
          <a:off x="0" y="0"/>
          <a:ext cx="0" cy="0"/>
          <a:chOff x="0" y="0"/>
          <a:chExt cx="0" cy="0"/>
        </a:xfrm>
      </p:grpSpPr>
      <p:sp>
        <p:nvSpPr>
          <p:cNvPr id="4" name="Picture Placeholder 2"/>
          <p:cNvSpPr>
            <a:spLocks noGrp="1"/>
          </p:cNvSpPr>
          <p:nvPr>
            <p:ph type="pic" sz="quarter" idx="10"/>
          </p:nvPr>
        </p:nvSpPr>
        <p:spPr>
          <a:xfrm>
            <a:off x="0" y="0"/>
            <a:ext cx="4571099" cy="5143500"/>
          </a:xfrm>
          <a:prstGeom prst="rect">
            <a:avLst/>
          </a:prstGeom>
          <a:solidFill>
            <a:schemeClr val="tx1">
              <a:lumMod val="10000"/>
              <a:lumOff val="90000"/>
            </a:schemeClr>
          </a:solidFill>
        </p:spPr>
        <p:txBody>
          <a:bodyPr tIns="1548000" anchor="ctr"/>
          <a:lstStyle>
            <a:lvl1pPr marL="0" indent="0" algn="ctr">
              <a:buNone/>
              <a:defRPr sz="1500">
                <a:solidFill>
                  <a:schemeClr val="tx1">
                    <a:lumMod val="75000"/>
                    <a:lumOff val="25000"/>
                  </a:schemeClr>
                </a:solidFill>
              </a:defRPr>
            </a:lvl1pPr>
          </a:lstStyle>
          <a:p>
            <a:endParaRPr lang="en-US"/>
          </a:p>
        </p:txBody>
      </p:sp>
    </p:spTree>
    <p:extLst>
      <p:ext uri="{BB962C8B-B14F-4D97-AF65-F5344CB8AC3E}">
        <p14:creationId xmlns:p14="http://schemas.microsoft.com/office/powerpoint/2010/main" val="17239296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BLS014">
    <p:spTree>
      <p:nvGrpSpPr>
        <p:cNvPr id="1" name=""/>
        <p:cNvGrpSpPr/>
        <p:nvPr/>
      </p:nvGrpSpPr>
      <p:grpSpPr>
        <a:xfrm>
          <a:off x="0" y="0"/>
          <a:ext cx="0" cy="0"/>
          <a:chOff x="0" y="0"/>
          <a:chExt cx="0" cy="0"/>
        </a:xfrm>
      </p:grpSpPr>
      <p:sp>
        <p:nvSpPr>
          <p:cNvPr id="4" name="Picture Placeholder 2"/>
          <p:cNvSpPr>
            <a:spLocks noGrp="1"/>
          </p:cNvSpPr>
          <p:nvPr>
            <p:ph type="pic" sz="quarter" idx="10"/>
          </p:nvPr>
        </p:nvSpPr>
        <p:spPr>
          <a:xfrm>
            <a:off x="1" y="0"/>
            <a:ext cx="3429000" cy="5143500"/>
          </a:xfrm>
          <a:prstGeom prst="rect">
            <a:avLst/>
          </a:prstGeom>
          <a:solidFill>
            <a:schemeClr val="tx1">
              <a:lumMod val="10000"/>
              <a:lumOff val="90000"/>
            </a:schemeClr>
          </a:solidFill>
        </p:spPr>
        <p:txBody>
          <a:bodyPr tIns="1548000" anchor="ctr"/>
          <a:lstStyle>
            <a:lvl1pPr marL="0" indent="0" algn="ctr">
              <a:buNone/>
              <a:defRPr sz="1500">
                <a:solidFill>
                  <a:schemeClr val="tx1">
                    <a:lumMod val="75000"/>
                    <a:lumOff val="25000"/>
                  </a:schemeClr>
                </a:solidFill>
              </a:defRPr>
            </a:lvl1pPr>
          </a:lstStyle>
          <a:p>
            <a:endParaRPr lang="en-US"/>
          </a:p>
        </p:txBody>
      </p:sp>
    </p:spTree>
    <p:extLst>
      <p:ext uri="{BB962C8B-B14F-4D97-AF65-F5344CB8AC3E}">
        <p14:creationId xmlns:p14="http://schemas.microsoft.com/office/powerpoint/2010/main" val="16020278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BLS015">
    <p:spTree>
      <p:nvGrpSpPr>
        <p:cNvPr id="1" name=""/>
        <p:cNvGrpSpPr/>
        <p:nvPr/>
      </p:nvGrpSpPr>
      <p:grpSpPr>
        <a:xfrm>
          <a:off x="0" y="0"/>
          <a:ext cx="0" cy="0"/>
          <a:chOff x="0" y="0"/>
          <a:chExt cx="0" cy="0"/>
        </a:xfrm>
      </p:grpSpPr>
      <p:sp>
        <p:nvSpPr>
          <p:cNvPr id="5" name="Picture Placeholder 2"/>
          <p:cNvSpPr>
            <a:spLocks noGrp="1"/>
          </p:cNvSpPr>
          <p:nvPr>
            <p:ph type="pic" sz="quarter" idx="10"/>
          </p:nvPr>
        </p:nvSpPr>
        <p:spPr>
          <a:xfrm>
            <a:off x="1" y="1"/>
            <a:ext cx="9143999" cy="2914650"/>
          </a:xfrm>
          <a:prstGeom prst="rect">
            <a:avLst/>
          </a:prstGeom>
          <a:solidFill>
            <a:schemeClr val="tx1">
              <a:lumMod val="10000"/>
              <a:lumOff val="90000"/>
            </a:schemeClr>
          </a:solidFill>
        </p:spPr>
        <p:txBody>
          <a:bodyPr tIns="1548000" anchor="ctr"/>
          <a:lstStyle>
            <a:lvl1pPr marL="0" indent="0" algn="ctr">
              <a:buNone/>
              <a:defRPr sz="1100">
                <a:solidFill>
                  <a:schemeClr val="tx1">
                    <a:lumMod val="75000"/>
                    <a:lumOff val="25000"/>
                  </a:schemeClr>
                </a:solidFill>
              </a:defRPr>
            </a:lvl1pPr>
          </a:lstStyle>
          <a:p>
            <a:endParaRPr lang="en-US"/>
          </a:p>
        </p:txBody>
      </p:sp>
    </p:spTree>
    <p:extLst>
      <p:ext uri="{BB962C8B-B14F-4D97-AF65-F5344CB8AC3E}">
        <p14:creationId xmlns:p14="http://schemas.microsoft.com/office/powerpoint/2010/main" val="2605486834"/>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image" Target="../media/image1.png"/><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9.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theme" Target="../theme/theme2.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lide Number Placeholder 5"/>
          <p:cNvSpPr txBox="1">
            <a:spLocks/>
          </p:cNvSpPr>
          <p:nvPr userDrawn="1"/>
        </p:nvSpPr>
        <p:spPr>
          <a:xfrm>
            <a:off x="22225" y="4759745"/>
            <a:ext cx="388940" cy="274637"/>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ctr" defTabSz="1031626" rtl="0" eaLnBrk="1" fontAlgn="auto" latinLnBrk="0" hangingPunct="1">
              <a:lnSpc>
                <a:spcPct val="100000"/>
              </a:lnSpc>
              <a:spcBef>
                <a:spcPts val="0"/>
              </a:spcBef>
              <a:spcAft>
                <a:spcPts val="0"/>
              </a:spcAft>
              <a:buClrTx/>
              <a:buSzTx/>
              <a:buFontTx/>
              <a:buNone/>
              <a:tabLst/>
              <a:defRPr/>
            </a:pPr>
            <a:fld id="{FF14B9FE-21E6-4B09-A80A-6ECAFC8A0C01}" type="slidenum">
              <a:rPr kumimoji="0" lang="en-US" sz="900" b="0" i="0" u="none" strike="noStrike" kern="1200" cap="none" spc="0" normalizeH="0" baseline="0" noProof="0" smtClean="0">
                <a:ln>
                  <a:noFill/>
                </a:ln>
                <a:solidFill>
                  <a:schemeClr val="bg1">
                    <a:lumMod val="75000"/>
                  </a:schemeClr>
                </a:solidFill>
                <a:effectLst/>
                <a:uLnTx/>
                <a:uFillTx/>
                <a:latin typeface="+mn-lt"/>
                <a:ea typeface="+mn-ea"/>
                <a:cs typeface="+mn-cs"/>
              </a:rPr>
              <a:pPr marL="0" marR="0" lvl="0" indent="0" algn="ctr" defTabSz="1031626"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chemeClr val="bg1">
                  <a:lumMod val="75000"/>
                </a:schemeClr>
              </a:solidFill>
              <a:effectLst/>
              <a:uLnTx/>
              <a:uFillTx/>
              <a:latin typeface="+mn-lt"/>
              <a:ea typeface="+mn-ea"/>
              <a:cs typeface="+mn-cs"/>
            </a:endParaRPr>
          </a:p>
        </p:txBody>
      </p:sp>
      <p:sp>
        <p:nvSpPr>
          <p:cNvPr id="3" name="Title 2"/>
          <p:cNvSpPr txBox="1">
            <a:spLocks/>
          </p:cNvSpPr>
          <p:nvPr userDrawn="1"/>
        </p:nvSpPr>
        <p:spPr>
          <a:xfrm>
            <a:off x="411165" y="4864151"/>
            <a:ext cx="3246435" cy="138499"/>
          </a:xfrm>
          <a:prstGeom prst="rect">
            <a:avLst/>
          </a:prstGeom>
        </p:spPr>
        <p:txBody>
          <a:bodyPr wrap="square" lIns="0" tIns="0" rIns="0" bIns="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900" b="0" kern="1500" dirty="0">
                <a:solidFill>
                  <a:schemeClr val="bg1">
                    <a:lumMod val="75000"/>
                  </a:schemeClr>
                </a:solidFill>
              </a:rPr>
              <a:t>Missouri Lions Eye Research Foundation, dba Saving Sight </a:t>
            </a:r>
            <a:endParaRPr lang="en-US" sz="900" b="0" kern="1500" baseline="30000" dirty="0">
              <a:solidFill>
                <a:schemeClr val="bg1">
                  <a:lumMod val="75000"/>
                </a:schemeClr>
              </a:solidFill>
            </a:endParaRPr>
          </a:p>
        </p:txBody>
      </p:sp>
      <p:pic>
        <p:nvPicPr>
          <p:cNvPr id="7" name="Picture 6" descr="Logo&#10;&#10;Description automatically generated with low confidence">
            <a:extLst>
              <a:ext uri="{FF2B5EF4-FFF2-40B4-BE49-F238E27FC236}">
                <a16:creationId xmlns:a16="http://schemas.microsoft.com/office/drawing/2014/main" id="{2A9E84EA-031C-DB4D-B086-B93CC6BF07DF}"/>
              </a:ext>
            </a:extLst>
          </p:cNvPr>
          <p:cNvPicPr>
            <a:picLocks noChangeAspect="1"/>
          </p:cNvPicPr>
          <p:nvPr userDrawn="1"/>
        </p:nvPicPr>
        <p:blipFill>
          <a:blip r:embed="rId43" cstate="email">
            <a:extLst>
              <a:ext uri="{28A0092B-C50C-407E-A947-70E740481C1C}">
                <a14:useLocalDpi xmlns:a14="http://schemas.microsoft.com/office/drawing/2010/main"/>
              </a:ext>
            </a:extLst>
          </a:blip>
          <a:stretch>
            <a:fillRect/>
          </a:stretch>
        </p:blipFill>
        <p:spPr>
          <a:xfrm>
            <a:off x="7294418" y="4652977"/>
            <a:ext cx="1683327" cy="349673"/>
          </a:xfrm>
          <a:prstGeom prst="rect">
            <a:avLst/>
          </a:prstGeom>
        </p:spPr>
      </p:pic>
    </p:spTree>
    <p:extLst>
      <p:ext uri="{BB962C8B-B14F-4D97-AF65-F5344CB8AC3E}">
        <p14:creationId xmlns:p14="http://schemas.microsoft.com/office/powerpoint/2010/main" val="2250514247"/>
      </p:ext>
    </p:extLst>
  </p:cSld>
  <p:clrMap bg1="lt1" tx1="dk1" bg2="lt2" tx2="dk2" accent1="accent1" accent2="accent2" accent3="accent3" accent4="accent4" accent5="accent5" accent6="accent6" hlink="hlink" folHlink="folHlink"/>
  <p:sldLayoutIdLst>
    <p:sldLayoutId id="2147483767" r:id="rId1"/>
    <p:sldLayoutId id="2147483943" r:id="rId2"/>
    <p:sldLayoutId id="2147483818" r:id="rId3"/>
    <p:sldLayoutId id="2147483749" r:id="rId4"/>
    <p:sldLayoutId id="2147483817" r:id="rId5"/>
    <p:sldLayoutId id="2147483750" r:id="rId6"/>
    <p:sldLayoutId id="2147483751" r:id="rId7"/>
    <p:sldLayoutId id="2147483758" r:id="rId8"/>
    <p:sldLayoutId id="2147483759" r:id="rId9"/>
    <p:sldLayoutId id="2147483815" r:id="rId10"/>
    <p:sldLayoutId id="2147483948" r:id="rId11"/>
    <p:sldLayoutId id="2147483806" r:id="rId12"/>
    <p:sldLayoutId id="2147483807" r:id="rId13"/>
    <p:sldLayoutId id="2147483805" r:id="rId14"/>
    <p:sldLayoutId id="2147483944" r:id="rId15"/>
    <p:sldLayoutId id="2147483808" r:id="rId16"/>
    <p:sldLayoutId id="2147483824" r:id="rId17"/>
    <p:sldLayoutId id="2147483822" r:id="rId18"/>
    <p:sldLayoutId id="2147483823" r:id="rId19"/>
    <p:sldLayoutId id="2147483850" r:id="rId20"/>
    <p:sldLayoutId id="2147483842" r:id="rId21"/>
    <p:sldLayoutId id="2147483848" r:id="rId22"/>
    <p:sldLayoutId id="2147483852" r:id="rId23"/>
    <p:sldLayoutId id="2147483847" r:id="rId24"/>
    <p:sldLayoutId id="2147483846" r:id="rId25"/>
    <p:sldLayoutId id="2147483851" r:id="rId26"/>
    <p:sldLayoutId id="2147483894" r:id="rId27"/>
    <p:sldLayoutId id="2147483895" r:id="rId28"/>
    <p:sldLayoutId id="2147483892" r:id="rId29"/>
    <p:sldLayoutId id="2147483893" r:id="rId30"/>
    <p:sldLayoutId id="2147483896" r:id="rId31"/>
    <p:sldLayoutId id="2147483897" r:id="rId32"/>
    <p:sldLayoutId id="2147483945" r:id="rId33"/>
    <p:sldLayoutId id="2147483940" r:id="rId34"/>
    <p:sldLayoutId id="2147483939" r:id="rId35"/>
    <p:sldLayoutId id="2147483947" r:id="rId36"/>
    <p:sldLayoutId id="2147483942" r:id="rId37"/>
    <p:sldLayoutId id="2147483936" r:id="rId38"/>
    <p:sldLayoutId id="2147483946" r:id="rId39"/>
    <p:sldLayoutId id="2147483935" r:id="rId40"/>
    <p:sldLayoutId id="2147483949" r:id="rId4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FD4940A-8D28-7D4D-9928-F40C580DAD4F}"/>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DB3E1BA-658C-0F4F-8E4C-B09D4866446C}"/>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5EED31-3BD3-6B45-80E2-5F0A1B134A86}"/>
              </a:ext>
            </a:extLst>
          </p:cNvPr>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8AD44CA4-F105-5D4C-B0F6-D5F955716345}" type="datetimeFigureOut">
              <a:rPr lang="en-US" smtClean="0"/>
              <a:t>6/18/25</a:t>
            </a:fld>
            <a:endParaRPr lang="en-US"/>
          </a:p>
        </p:txBody>
      </p:sp>
      <p:sp>
        <p:nvSpPr>
          <p:cNvPr id="5" name="Footer Placeholder 4">
            <a:extLst>
              <a:ext uri="{FF2B5EF4-FFF2-40B4-BE49-F238E27FC236}">
                <a16:creationId xmlns:a16="http://schemas.microsoft.com/office/drawing/2014/main" id="{9E179072-6EE9-BE46-A765-D42DDAC2E2AB}"/>
              </a:ext>
            </a:extLst>
          </p:cNvPr>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C21E1A6-052B-F941-B08F-4AFF8B87B981}"/>
              </a:ext>
            </a:extLst>
          </p:cNvPr>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47E68D06-A02D-544E-83AF-225E1A177C94}" type="slidenum">
              <a:rPr lang="en-US" smtClean="0"/>
              <a:t>‹#›</a:t>
            </a:fld>
            <a:endParaRPr lang="en-US"/>
          </a:p>
        </p:txBody>
      </p:sp>
    </p:spTree>
    <p:extLst>
      <p:ext uri="{BB962C8B-B14F-4D97-AF65-F5344CB8AC3E}">
        <p14:creationId xmlns:p14="http://schemas.microsoft.com/office/powerpoint/2010/main" val="3138378266"/>
      </p:ext>
    </p:extLst>
  </p:cSld>
  <p:clrMap bg1="lt1" tx1="dk1" bg2="lt2" tx2="dk2" accent1="accent1" accent2="accent2" accent3="accent3" accent4="accent4" accent5="accent5" accent6="accent6" hlink="hlink" folHlink="folHlink"/>
  <p:sldLayoutIdLst>
    <p:sldLayoutId id="2147483951" r:id="rId1"/>
    <p:sldLayoutId id="2147483952" r:id="rId2"/>
    <p:sldLayoutId id="2147483953" r:id="rId3"/>
    <p:sldLayoutId id="2147483954" r:id="rId4"/>
    <p:sldLayoutId id="2147483955" r:id="rId5"/>
    <p:sldLayoutId id="2147483956" r:id="rId6"/>
    <p:sldLayoutId id="2147483957" r:id="rId7"/>
    <p:sldLayoutId id="2147483958" r:id="rId8"/>
    <p:sldLayoutId id="2147483959" r:id="rId9"/>
    <p:sldLayoutId id="2147483960" r:id="rId10"/>
    <p:sldLayoutId id="214748396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0.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0.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Close - up of a person's eye&#10;&#10;Description automatically generated">
            <a:extLst>
              <a:ext uri="{FF2B5EF4-FFF2-40B4-BE49-F238E27FC236}">
                <a16:creationId xmlns:a16="http://schemas.microsoft.com/office/drawing/2014/main" id="{BAD57619-F7C0-8244-A257-B287FB6322FD}"/>
              </a:ext>
            </a:extLst>
          </p:cNvPr>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a:fillRect/>
          </a:stretch>
        </p:blipFill>
        <p:spPr>
          <a:xfrm>
            <a:off x="0" y="0"/>
            <a:ext cx="4572000" cy="5143500"/>
          </a:xfrm>
        </p:spPr>
      </p:pic>
      <p:sp>
        <p:nvSpPr>
          <p:cNvPr id="11" name="Rectangle 10"/>
          <p:cNvSpPr/>
          <p:nvPr/>
        </p:nvSpPr>
        <p:spPr bwMode="auto">
          <a:xfrm>
            <a:off x="3581400" y="628650"/>
            <a:ext cx="4038600" cy="3886200"/>
          </a:xfrm>
          <a:prstGeom prst="rect">
            <a:avLst/>
          </a:prstGeom>
          <a:solidFill>
            <a:srgbClr val="2162AF"/>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13" name="Footer Text"/>
          <p:cNvSpPr txBox="1"/>
          <p:nvPr/>
        </p:nvSpPr>
        <p:spPr>
          <a:xfrm>
            <a:off x="3962400" y="1740753"/>
            <a:ext cx="3276600" cy="1661993"/>
          </a:xfrm>
          <a:prstGeom prst="rect">
            <a:avLst/>
          </a:prstGeom>
          <a:noFill/>
        </p:spPr>
        <p:txBody>
          <a:bodyPr wrap="square" lIns="0" tIns="0" rIns="0" bIns="0" rtlCol="0">
            <a:spAutoFit/>
          </a:bodyPr>
          <a:lstStyle/>
          <a:p>
            <a:r>
              <a:rPr lang="en-US" sz="3600" b="1" dirty="0">
                <a:solidFill>
                  <a:schemeClr val="bg1"/>
                </a:solidFill>
              </a:rPr>
              <a:t>CHANGING LIVES BY SAVING SIGHT</a:t>
            </a:r>
          </a:p>
        </p:txBody>
      </p:sp>
    </p:spTree>
    <p:extLst>
      <p:ext uri="{BB962C8B-B14F-4D97-AF65-F5344CB8AC3E}">
        <p14:creationId xmlns:p14="http://schemas.microsoft.com/office/powerpoint/2010/main" val="262716539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20000" decel="80000" fill="hold" grpId="0" nodeType="afterEffect">
                                  <p:stCondLst>
                                    <p:cond delay="0"/>
                                  </p:stCondLst>
                                  <p:iterate type="wd">
                                    <p:tmPct val="10000"/>
                                  </p:iterate>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half" idx="2"/>
          </p:nvPr>
        </p:nvSpPr>
        <p:spPr/>
        <p:txBody>
          <a:bodyPr/>
          <a:lstStyle/>
          <a:p>
            <a:r>
              <a:rPr lang="en-US" dirty="0"/>
              <a:t>The journey of donation to transplantation</a:t>
            </a:r>
          </a:p>
        </p:txBody>
      </p:sp>
      <p:sp>
        <p:nvSpPr>
          <p:cNvPr id="8" name="Title 7"/>
          <p:cNvSpPr>
            <a:spLocks noGrp="1"/>
          </p:cNvSpPr>
          <p:nvPr>
            <p:ph type="title"/>
          </p:nvPr>
        </p:nvSpPr>
        <p:spPr/>
        <p:txBody>
          <a:bodyPr/>
          <a:lstStyle/>
          <a:p>
            <a:r>
              <a:rPr lang="en-US" b="1" dirty="0">
                <a:solidFill>
                  <a:srgbClr val="717171"/>
                </a:solidFill>
              </a:rPr>
              <a:t>EYE DONATION PROCESS</a:t>
            </a:r>
          </a:p>
        </p:txBody>
      </p:sp>
      <p:cxnSp>
        <p:nvCxnSpPr>
          <p:cNvPr id="33" name="Straight Connector 32"/>
          <p:cNvCxnSpPr/>
          <p:nvPr/>
        </p:nvCxnSpPr>
        <p:spPr>
          <a:xfrm>
            <a:off x="4572000" y="2099072"/>
            <a:ext cx="0" cy="3044428"/>
          </a:xfrm>
          <a:prstGeom prst="line">
            <a:avLst/>
          </a:prstGeom>
          <a:ln w="2857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39" name="Oval 38"/>
          <p:cNvSpPr/>
          <p:nvPr/>
        </p:nvSpPr>
        <p:spPr>
          <a:xfrm>
            <a:off x="4188230" y="1441301"/>
            <a:ext cx="754925" cy="75492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013"/>
          </a:p>
        </p:txBody>
      </p:sp>
      <p:grpSp>
        <p:nvGrpSpPr>
          <p:cNvPr id="54" name="Group 53"/>
          <p:cNvGrpSpPr/>
          <p:nvPr/>
        </p:nvGrpSpPr>
        <p:grpSpPr>
          <a:xfrm>
            <a:off x="994777" y="1441301"/>
            <a:ext cx="3001395" cy="482183"/>
            <a:chOff x="1326370" y="396420"/>
            <a:chExt cx="4001860" cy="1930403"/>
          </a:xfrm>
        </p:grpSpPr>
        <p:grpSp>
          <p:nvGrpSpPr>
            <p:cNvPr id="55" name="Group 54"/>
            <p:cNvGrpSpPr/>
            <p:nvPr/>
          </p:nvGrpSpPr>
          <p:grpSpPr>
            <a:xfrm>
              <a:off x="1326370" y="396420"/>
              <a:ext cx="4001860" cy="1930402"/>
              <a:chOff x="1511301" y="399140"/>
              <a:chExt cx="4001860" cy="1930402"/>
            </a:xfrm>
          </p:grpSpPr>
          <p:sp>
            <p:nvSpPr>
              <p:cNvPr id="58" name="Rounded Rectangle 57"/>
              <p:cNvSpPr/>
              <p:nvPr/>
            </p:nvSpPr>
            <p:spPr>
              <a:xfrm>
                <a:off x="1511301" y="399140"/>
                <a:ext cx="3792310" cy="1930402"/>
              </a:xfrm>
              <a:prstGeom prst="roundRect">
                <a:avLst>
                  <a:gd name="adj" fmla="val 6799"/>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r">
                  <a:lnSpc>
                    <a:spcPct val="150000"/>
                  </a:lnSpc>
                </a:pPr>
                <a:endParaRPr lang="en-US" sz="1050" dirty="0">
                  <a:solidFill>
                    <a:schemeClr val="bg1">
                      <a:lumMod val="65000"/>
                    </a:schemeClr>
                  </a:solidFill>
                </a:endParaRPr>
              </a:p>
            </p:txBody>
          </p:sp>
          <p:sp>
            <p:nvSpPr>
              <p:cNvPr id="59" name="Isosceles Triangle 58"/>
              <p:cNvSpPr/>
              <p:nvPr/>
            </p:nvSpPr>
            <p:spPr>
              <a:xfrm rot="5400000">
                <a:off x="5246461" y="1259566"/>
                <a:ext cx="323850" cy="209550"/>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grpSp>
        <p:sp>
          <p:nvSpPr>
            <p:cNvPr id="56" name="Round Same Side Corner Rectangle 55"/>
            <p:cNvSpPr/>
            <p:nvPr/>
          </p:nvSpPr>
          <p:spPr>
            <a:xfrm rot="16200000">
              <a:off x="605644" y="1117148"/>
              <a:ext cx="1930402" cy="488948"/>
            </a:xfrm>
            <a:prstGeom prst="round2SameRect">
              <a:avLst>
                <a:gd name="adj1" fmla="val 27126"/>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013"/>
            </a:p>
          </p:txBody>
        </p:sp>
      </p:grpSp>
      <p:sp>
        <p:nvSpPr>
          <p:cNvPr id="29" name="Rectangle 28"/>
          <p:cNvSpPr/>
          <p:nvPr/>
        </p:nvSpPr>
        <p:spPr>
          <a:xfrm>
            <a:off x="1467384" y="1550573"/>
            <a:ext cx="2179567" cy="482183"/>
          </a:xfrm>
          <a:prstGeom prst="rect">
            <a:avLst/>
          </a:prstGeom>
        </p:spPr>
        <p:txBody>
          <a:bodyPr wrap="square" lIns="0" tIns="0" rIns="0" bIns="0" anchor="ctr">
            <a:spAutoFit/>
          </a:bodyPr>
          <a:lstStyle/>
          <a:p>
            <a:pPr>
              <a:lnSpc>
                <a:spcPct val="150000"/>
              </a:lnSpc>
            </a:pPr>
            <a:r>
              <a:rPr lang="en-US" sz="1200" b="1" dirty="0">
                <a:solidFill>
                  <a:schemeClr val="accent1"/>
                </a:solidFill>
                <a:latin typeface="Roboto (Body)"/>
              </a:rPr>
              <a:t>DONOR DESIGNATION</a:t>
            </a:r>
          </a:p>
          <a:p>
            <a:pPr>
              <a:lnSpc>
                <a:spcPct val="150000"/>
              </a:lnSpc>
              <a:spcAft>
                <a:spcPts val="900"/>
              </a:spcAft>
            </a:pPr>
            <a:r>
              <a:rPr lang="en-US" sz="1000" dirty="0">
                <a:solidFill>
                  <a:schemeClr val="bg1">
                    <a:lumMod val="65000"/>
                  </a:schemeClr>
                </a:solidFill>
              </a:rPr>
              <a:t>.</a:t>
            </a:r>
          </a:p>
        </p:txBody>
      </p:sp>
      <p:pic>
        <p:nvPicPr>
          <p:cNvPr id="3" name="Picture 2" descr="A person holding a sign&#10;&#10;Description automatically generated with medium confidence">
            <a:extLst>
              <a:ext uri="{FF2B5EF4-FFF2-40B4-BE49-F238E27FC236}">
                <a16:creationId xmlns:a16="http://schemas.microsoft.com/office/drawing/2014/main" id="{9A5DEEBB-D5D0-A74A-95D6-B6FC4B0046E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768568" y="1238763"/>
            <a:ext cx="2380655" cy="3174207"/>
          </a:xfrm>
          <a:prstGeom prst="rect">
            <a:avLst/>
          </a:prstGeom>
        </p:spPr>
      </p:pic>
      <p:sp>
        <p:nvSpPr>
          <p:cNvPr id="37" name="Rounded Rectangle 36">
            <a:extLst>
              <a:ext uri="{FF2B5EF4-FFF2-40B4-BE49-F238E27FC236}">
                <a16:creationId xmlns:a16="http://schemas.microsoft.com/office/drawing/2014/main" id="{90DE28E8-389F-D242-9CBD-B3252C38D1AB}"/>
              </a:ext>
            </a:extLst>
          </p:cNvPr>
          <p:cNvSpPr/>
          <p:nvPr/>
        </p:nvSpPr>
        <p:spPr>
          <a:xfrm>
            <a:off x="788121" y="3803928"/>
            <a:ext cx="3400109" cy="560616"/>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200" b="1" dirty="0"/>
              <a:t>Join the organ and tissue donor registry at </a:t>
            </a:r>
            <a:r>
              <a:rPr lang="en-US" sz="1200" b="1" dirty="0" err="1"/>
              <a:t>registerme.org</a:t>
            </a:r>
            <a:endParaRPr lang="en-US" sz="1200" b="1" dirty="0"/>
          </a:p>
        </p:txBody>
      </p:sp>
      <p:sp>
        <p:nvSpPr>
          <p:cNvPr id="38" name="Rectangle 37">
            <a:extLst>
              <a:ext uri="{FF2B5EF4-FFF2-40B4-BE49-F238E27FC236}">
                <a16:creationId xmlns:a16="http://schemas.microsoft.com/office/drawing/2014/main" id="{76BA8438-B6FB-1848-89CA-47119A83B70F}"/>
              </a:ext>
            </a:extLst>
          </p:cNvPr>
          <p:cNvSpPr/>
          <p:nvPr/>
        </p:nvSpPr>
        <p:spPr>
          <a:xfrm>
            <a:off x="1361489" y="2343091"/>
            <a:ext cx="2844232" cy="987450"/>
          </a:xfrm>
          <a:prstGeom prst="rect">
            <a:avLst/>
          </a:prstGeom>
        </p:spPr>
        <p:txBody>
          <a:bodyPr wrap="square" lIns="0" tIns="0" rIns="0" bIns="0" anchor="ctr">
            <a:spAutoFit/>
          </a:bodyPr>
          <a:lstStyle/>
          <a:p>
            <a:pPr>
              <a:lnSpc>
                <a:spcPct val="150000"/>
              </a:lnSpc>
              <a:spcAft>
                <a:spcPts val="900"/>
              </a:spcAft>
            </a:pPr>
            <a:r>
              <a:rPr lang="en-US" sz="1100" dirty="0">
                <a:solidFill>
                  <a:schemeClr val="bg1">
                    <a:lumMod val="65000"/>
                  </a:schemeClr>
                </a:solidFill>
              </a:rPr>
              <a:t>When someone joins the organ and tissue donor registry either online or at the DMV, they make their wishes known to someday become a donor upon their death.</a:t>
            </a:r>
          </a:p>
        </p:txBody>
      </p:sp>
    </p:spTree>
    <p:extLst>
      <p:ext uri="{BB962C8B-B14F-4D97-AF65-F5344CB8AC3E}">
        <p14:creationId xmlns:p14="http://schemas.microsoft.com/office/powerpoint/2010/main" val="241690067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20000" decel="80000" fill="hold" nodeType="afterEffect">
                                  <p:stCondLst>
                                    <p:cond delay="0"/>
                                  </p:stCondLst>
                                  <p:childTnLst>
                                    <p:set>
                                      <p:cBhvr>
                                        <p:cTn id="6" dur="1" fill="hold">
                                          <p:stCondLst>
                                            <p:cond delay="0"/>
                                          </p:stCondLst>
                                        </p:cTn>
                                        <p:tgtEl>
                                          <p:spTgt spid="54"/>
                                        </p:tgtEl>
                                        <p:attrNameLst>
                                          <p:attrName>style.visibility</p:attrName>
                                        </p:attrNameLst>
                                      </p:cBhvr>
                                      <p:to>
                                        <p:strVal val="visible"/>
                                      </p:to>
                                    </p:set>
                                    <p:anim calcmode="lin" valueType="num">
                                      <p:cBhvr additive="base">
                                        <p:cTn id="7" dur="500" fill="hold"/>
                                        <p:tgtEl>
                                          <p:spTgt spid="54"/>
                                        </p:tgtEl>
                                        <p:attrNameLst>
                                          <p:attrName>ppt_x</p:attrName>
                                        </p:attrNameLst>
                                      </p:cBhvr>
                                      <p:tavLst>
                                        <p:tav tm="0">
                                          <p:val>
                                            <p:strVal val="0-#ppt_w/2"/>
                                          </p:val>
                                        </p:tav>
                                        <p:tav tm="100000">
                                          <p:val>
                                            <p:strVal val="#ppt_x"/>
                                          </p:val>
                                        </p:tav>
                                      </p:tavLst>
                                    </p:anim>
                                    <p:anim calcmode="lin" valueType="num">
                                      <p:cBhvr additive="base">
                                        <p:cTn id="8" dur="500" fill="hold"/>
                                        <p:tgtEl>
                                          <p:spTgt spid="5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wipe(left)">
                                      <p:cBhvr>
                                        <p:cTn id="12" dur="500"/>
                                        <p:tgtEl>
                                          <p:spTgt spid="29"/>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wipe(left)">
                                      <p:cBhvr>
                                        <p:cTn id="16" dur="500"/>
                                        <p:tgtEl>
                                          <p:spTgt spid="38"/>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33"/>
                                        </p:tgtEl>
                                        <p:attrNameLst>
                                          <p:attrName>style.visibility</p:attrName>
                                        </p:attrNameLst>
                                      </p:cBhvr>
                                      <p:to>
                                        <p:strVal val="visible"/>
                                      </p:to>
                                    </p:set>
                                    <p:animEffect transition="in" filter="wipe(up)">
                                      <p:cBhvr>
                                        <p:cTn id="20" dur="500"/>
                                        <p:tgtEl>
                                          <p:spTgt spid="33"/>
                                        </p:tgtEl>
                                      </p:cBhvr>
                                    </p:animEffect>
                                  </p:childTnLst>
                                </p:cTn>
                              </p:par>
                              <p:par>
                                <p:cTn id="21" presetID="2" presetClass="entr" presetSubtype="8" accel="20000" decel="80000" fill="hold" grpId="0" nodeType="withEffect">
                                  <p:stCondLst>
                                    <p:cond delay="0"/>
                                  </p:stCondLst>
                                  <p:childTnLst>
                                    <p:set>
                                      <p:cBhvr>
                                        <p:cTn id="22" dur="1" fill="hold">
                                          <p:stCondLst>
                                            <p:cond delay="0"/>
                                          </p:stCondLst>
                                        </p:cTn>
                                        <p:tgtEl>
                                          <p:spTgt spid="37"/>
                                        </p:tgtEl>
                                        <p:attrNameLst>
                                          <p:attrName>style.visibility</p:attrName>
                                        </p:attrNameLst>
                                      </p:cBhvr>
                                      <p:to>
                                        <p:strVal val="visible"/>
                                      </p:to>
                                    </p:set>
                                    <p:anim calcmode="lin" valueType="num">
                                      <p:cBhvr additive="base">
                                        <p:cTn id="23" dur="500" fill="hold"/>
                                        <p:tgtEl>
                                          <p:spTgt spid="37"/>
                                        </p:tgtEl>
                                        <p:attrNameLst>
                                          <p:attrName>ppt_x</p:attrName>
                                        </p:attrNameLst>
                                      </p:cBhvr>
                                      <p:tavLst>
                                        <p:tav tm="0">
                                          <p:val>
                                            <p:strVal val="0-#ppt_w/2"/>
                                          </p:val>
                                        </p:tav>
                                        <p:tav tm="100000">
                                          <p:val>
                                            <p:strVal val="#ppt_x"/>
                                          </p:val>
                                        </p:tav>
                                      </p:tavLst>
                                    </p:anim>
                                    <p:anim calcmode="lin" valueType="num">
                                      <p:cBhvr additive="base">
                                        <p:cTn id="24" dur="500" fill="hold"/>
                                        <p:tgtEl>
                                          <p:spTgt spid="37"/>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0" presetClass="entr" presetSubtype="0"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7" grpId="0" animBg="1"/>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8" name="Straight Connector 37"/>
          <p:cNvCxnSpPr>
            <a:cxnSpLocks/>
          </p:cNvCxnSpPr>
          <p:nvPr/>
        </p:nvCxnSpPr>
        <p:spPr>
          <a:xfrm>
            <a:off x="4565692" y="0"/>
            <a:ext cx="0" cy="5143500"/>
          </a:xfrm>
          <a:prstGeom prst="line">
            <a:avLst/>
          </a:prstGeom>
          <a:ln w="2857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75" name="Rounded Rectangle 74"/>
          <p:cNvSpPr/>
          <p:nvPr/>
        </p:nvSpPr>
        <p:spPr>
          <a:xfrm>
            <a:off x="986855" y="3920340"/>
            <a:ext cx="2617967" cy="56061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200" b="1" dirty="0"/>
              <a:t>Saving Sight’s DSC coordinates an average of 7 recoveries a day.</a:t>
            </a:r>
          </a:p>
        </p:txBody>
      </p:sp>
      <p:grpSp>
        <p:nvGrpSpPr>
          <p:cNvPr id="92" name="Group 91"/>
          <p:cNvGrpSpPr/>
          <p:nvPr/>
        </p:nvGrpSpPr>
        <p:grpSpPr>
          <a:xfrm flipH="1">
            <a:off x="5207272" y="975199"/>
            <a:ext cx="3001396" cy="417183"/>
            <a:chOff x="1511300" y="2339519"/>
            <a:chExt cx="4001861" cy="1930403"/>
          </a:xfrm>
        </p:grpSpPr>
        <p:grpSp>
          <p:nvGrpSpPr>
            <p:cNvPr id="93" name="Group 92"/>
            <p:cNvGrpSpPr/>
            <p:nvPr/>
          </p:nvGrpSpPr>
          <p:grpSpPr>
            <a:xfrm>
              <a:off x="1511300" y="2339519"/>
              <a:ext cx="4001861" cy="1930402"/>
              <a:chOff x="1511300" y="399140"/>
              <a:chExt cx="4001861" cy="1930402"/>
            </a:xfrm>
          </p:grpSpPr>
          <p:sp>
            <p:nvSpPr>
              <p:cNvPr id="95" name="Rounded Rectangle 94"/>
              <p:cNvSpPr/>
              <p:nvPr/>
            </p:nvSpPr>
            <p:spPr>
              <a:xfrm>
                <a:off x="1511300" y="399140"/>
                <a:ext cx="3792311" cy="1930402"/>
              </a:xfrm>
              <a:prstGeom prst="roundRect">
                <a:avLst>
                  <a:gd name="adj" fmla="val 6799"/>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013"/>
              </a:p>
            </p:txBody>
          </p:sp>
          <p:sp>
            <p:nvSpPr>
              <p:cNvPr id="96" name="Isosceles Triangle 95"/>
              <p:cNvSpPr/>
              <p:nvPr/>
            </p:nvSpPr>
            <p:spPr>
              <a:xfrm rot="5400000">
                <a:off x="5246461" y="1259566"/>
                <a:ext cx="323850" cy="209550"/>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grpSp>
        <p:sp>
          <p:nvSpPr>
            <p:cNvPr id="94" name="Round Same Side Corner Rectangle 93"/>
            <p:cNvSpPr/>
            <p:nvPr/>
          </p:nvSpPr>
          <p:spPr>
            <a:xfrm rot="16200000">
              <a:off x="790575" y="3060247"/>
              <a:ext cx="1930402" cy="488948"/>
            </a:xfrm>
            <a:prstGeom prst="round2SameRect">
              <a:avLst>
                <a:gd name="adj1" fmla="val 27126"/>
                <a:gd name="adj2" fmla="val 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013"/>
            </a:p>
          </p:txBody>
        </p:sp>
      </p:grpSp>
      <p:sp>
        <p:nvSpPr>
          <p:cNvPr id="46" name="Rectangle 45"/>
          <p:cNvSpPr/>
          <p:nvPr/>
        </p:nvSpPr>
        <p:spPr>
          <a:xfrm>
            <a:off x="5513412" y="1050288"/>
            <a:ext cx="2179567" cy="246221"/>
          </a:xfrm>
          <a:prstGeom prst="rect">
            <a:avLst/>
          </a:prstGeom>
        </p:spPr>
        <p:txBody>
          <a:bodyPr wrap="square" lIns="0" tIns="0" rIns="0" bIns="0" anchor="ctr">
            <a:spAutoFit/>
          </a:bodyPr>
          <a:lstStyle/>
          <a:p>
            <a:pPr algn="r">
              <a:lnSpc>
                <a:spcPct val="150000"/>
              </a:lnSpc>
            </a:pPr>
            <a:r>
              <a:rPr lang="en-US" sz="1200" b="1" dirty="0">
                <a:solidFill>
                  <a:schemeClr val="accent4"/>
                </a:solidFill>
                <a:latin typeface="Roboto (Body)"/>
              </a:rPr>
              <a:t>REFERRAL RECEIVED IN DSC</a:t>
            </a:r>
          </a:p>
        </p:txBody>
      </p:sp>
      <p:sp>
        <p:nvSpPr>
          <p:cNvPr id="48" name="Rectangle 47">
            <a:extLst>
              <a:ext uri="{FF2B5EF4-FFF2-40B4-BE49-F238E27FC236}">
                <a16:creationId xmlns:a16="http://schemas.microsoft.com/office/drawing/2014/main" id="{D9D3497D-DAC6-FC43-B5D7-8A379005E534}"/>
              </a:ext>
            </a:extLst>
          </p:cNvPr>
          <p:cNvSpPr/>
          <p:nvPr/>
        </p:nvSpPr>
        <p:spPr>
          <a:xfrm>
            <a:off x="5364435" y="1755895"/>
            <a:ext cx="2844232" cy="2003112"/>
          </a:xfrm>
          <a:prstGeom prst="rect">
            <a:avLst/>
          </a:prstGeom>
        </p:spPr>
        <p:txBody>
          <a:bodyPr wrap="square" lIns="0" tIns="0" rIns="0" bIns="0" anchor="ctr">
            <a:spAutoFit/>
          </a:bodyPr>
          <a:lstStyle/>
          <a:p>
            <a:pPr>
              <a:lnSpc>
                <a:spcPct val="150000"/>
              </a:lnSpc>
              <a:spcAft>
                <a:spcPts val="900"/>
              </a:spcAft>
            </a:pPr>
            <a:r>
              <a:rPr lang="en-US" sz="1100" dirty="0">
                <a:solidFill>
                  <a:schemeClr val="bg1">
                    <a:lumMod val="65000"/>
                  </a:schemeClr>
                </a:solidFill>
              </a:rPr>
              <a:t>When a death occurs at a hospital, Saving Sight’s Donor Services Center (DSC) works with the organ procurement organization to screen for donor suitability. If we’re able to move forward with donation, DSC staff contact legal next-of-kin to offer donation opportunities as well as to contact a medical and social history screening.</a:t>
            </a:r>
          </a:p>
        </p:txBody>
      </p:sp>
      <p:sp>
        <p:nvSpPr>
          <p:cNvPr id="49" name="Oval 48">
            <a:extLst>
              <a:ext uri="{FF2B5EF4-FFF2-40B4-BE49-F238E27FC236}">
                <a16:creationId xmlns:a16="http://schemas.microsoft.com/office/drawing/2014/main" id="{3E2EBBB9-3F71-8747-8FD2-EA18FC0FA2A2}"/>
              </a:ext>
            </a:extLst>
          </p:cNvPr>
          <p:cNvSpPr/>
          <p:nvPr/>
        </p:nvSpPr>
        <p:spPr>
          <a:xfrm>
            <a:off x="4184004" y="841322"/>
            <a:ext cx="754925" cy="75492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013"/>
          </a:p>
        </p:txBody>
      </p:sp>
      <p:pic>
        <p:nvPicPr>
          <p:cNvPr id="61" name="Content Placeholder 5">
            <a:extLst>
              <a:ext uri="{FF2B5EF4-FFF2-40B4-BE49-F238E27FC236}">
                <a16:creationId xmlns:a16="http://schemas.microsoft.com/office/drawing/2014/main" id="{2A44CCF2-08E0-774F-A0B7-F9D9BB1F808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54487" y="1267522"/>
            <a:ext cx="3282702" cy="2337175"/>
          </a:xfrm>
          <a:prstGeom prst="rect">
            <a:avLst/>
          </a:prstGeom>
        </p:spPr>
      </p:pic>
    </p:spTree>
    <p:extLst>
      <p:ext uri="{BB962C8B-B14F-4D97-AF65-F5344CB8AC3E}">
        <p14:creationId xmlns:p14="http://schemas.microsoft.com/office/powerpoint/2010/main" val="79145943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 presetClass="entr" presetSubtype="2" accel="20000" decel="60000"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 calcmode="lin" valueType="num">
                                      <p:cBhvr additive="base">
                                        <p:cTn id="7" dur="500" fill="hold"/>
                                        <p:tgtEl>
                                          <p:spTgt spid="92"/>
                                        </p:tgtEl>
                                        <p:attrNameLst>
                                          <p:attrName>ppt_x</p:attrName>
                                        </p:attrNameLst>
                                      </p:cBhvr>
                                      <p:tavLst>
                                        <p:tav tm="0">
                                          <p:val>
                                            <p:strVal val="1+#ppt_w/2"/>
                                          </p:val>
                                        </p:tav>
                                        <p:tav tm="100000">
                                          <p:val>
                                            <p:strVal val="#ppt_x"/>
                                          </p:val>
                                        </p:tav>
                                      </p:tavLst>
                                    </p:anim>
                                    <p:anim calcmode="lin" valueType="num">
                                      <p:cBhvr additive="base">
                                        <p:cTn id="8" dur="500" fill="hold"/>
                                        <p:tgtEl>
                                          <p:spTgt spid="9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2" fill="hold" grpId="0" nodeType="afterEffect">
                                  <p:stCondLst>
                                    <p:cond delay="0"/>
                                  </p:stCondLst>
                                  <p:childTnLst>
                                    <p:set>
                                      <p:cBhvr>
                                        <p:cTn id="11" dur="1" fill="hold">
                                          <p:stCondLst>
                                            <p:cond delay="0"/>
                                          </p:stCondLst>
                                        </p:cTn>
                                        <p:tgtEl>
                                          <p:spTgt spid="46"/>
                                        </p:tgtEl>
                                        <p:attrNameLst>
                                          <p:attrName>style.visibility</p:attrName>
                                        </p:attrNameLst>
                                      </p:cBhvr>
                                      <p:to>
                                        <p:strVal val="visible"/>
                                      </p:to>
                                    </p:set>
                                    <p:animEffect transition="in" filter="wipe(right)">
                                      <p:cBhvr>
                                        <p:cTn id="12" dur="500"/>
                                        <p:tgtEl>
                                          <p:spTgt spid="46"/>
                                        </p:tgtEl>
                                      </p:cBhvr>
                                    </p:animEffect>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48"/>
                                        </p:tgtEl>
                                        <p:attrNameLst>
                                          <p:attrName>style.visibility</p:attrName>
                                        </p:attrNameLst>
                                      </p:cBhvr>
                                      <p:to>
                                        <p:strVal val="visible"/>
                                      </p:to>
                                    </p:set>
                                    <p:animEffect transition="in" filter="wipe(left)">
                                      <p:cBhvr>
                                        <p:cTn id="16" dur="500"/>
                                        <p:tgtEl>
                                          <p:spTgt spid="48"/>
                                        </p:tgtEl>
                                      </p:cBhvr>
                                    </p:animEffect>
                                  </p:childTnLst>
                                </p:cTn>
                              </p:par>
                              <p:par>
                                <p:cTn id="17" presetID="2" presetClass="entr" presetSubtype="8" accel="20000" decel="8000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 calcmode="lin" valueType="num">
                                      <p:cBhvr additive="base">
                                        <p:cTn id="19" dur="500" fill="hold"/>
                                        <p:tgtEl>
                                          <p:spTgt spid="75"/>
                                        </p:tgtEl>
                                        <p:attrNameLst>
                                          <p:attrName>ppt_x</p:attrName>
                                        </p:attrNameLst>
                                      </p:cBhvr>
                                      <p:tavLst>
                                        <p:tav tm="0">
                                          <p:val>
                                            <p:strVal val="0-#ppt_w/2"/>
                                          </p:val>
                                        </p:tav>
                                        <p:tav tm="100000">
                                          <p:val>
                                            <p:strVal val="#ppt_x"/>
                                          </p:val>
                                        </p:tav>
                                      </p:tavLst>
                                    </p:anim>
                                    <p:anim calcmode="lin" valueType="num">
                                      <p:cBhvr additive="base">
                                        <p:cTn id="20" dur="500" fill="hold"/>
                                        <p:tgtEl>
                                          <p:spTgt spid="75"/>
                                        </p:tgtEl>
                                        <p:attrNameLst>
                                          <p:attrName>ppt_y</p:attrName>
                                        </p:attrNameLst>
                                      </p:cBhvr>
                                      <p:tavLst>
                                        <p:tav tm="0">
                                          <p:val>
                                            <p:strVal val="#ppt_y"/>
                                          </p:val>
                                        </p:tav>
                                        <p:tav tm="100000">
                                          <p:val>
                                            <p:strVal val="#ppt_y"/>
                                          </p:val>
                                        </p:tav>
                                      </p:tavLst>
                                    </p:anim>
                                  </p:childTnLst>
                                </p:cTn>
                              </p:par>
                            </p:childTnLst>
                          </p:cTn>
                        </p:par>
                        <p:par>
                          <p:cTn id="21" fill="hold">
                            <p:stCondLst>
                              <p:cond delay="2000"/>
                            </p:stCondLst>
                            <p:childTnLst>
                              <p:par>
                                <p:cTn id="22" presetID="10" presetClass="entr" presetSubtype="0" fill="hold"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46" grpId="0"/>
      <p:bldP spid="4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8" name="Straight Connector 37"/>
          <p:cNvCxnSpPr>
            <a:cxnSpLocks/>
          </p:cNvCxnSpPr>
          <p:nvPr/>
        </p:nvCxnSpPr>
        <p:spPr>
          <a:xfrm flipH="1">
            <a:off x="4558246" y="0"/>
            <a:ext cx="7446" cy="5143500"/>
          </a:xfrm>
          <a:prstGeom prst="line">
            <a:avLst/>
          </a:prstGeom>
          <a:ln w="2857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84" name="Rounded Rectangle 83"/>
          <p:cNvSpPr/>
          <p:nvPr/>
        </p:nvSpPr>
        <p:spPr>
          <a:xfrm>
            <a:off x="1117048" y="3515094"/>
            <a:ext cx="2858344" cy="560616"/>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200" b="1" dirty="0"/>
              <a:t>Corneal recovery must occur within 24 hours of time of death.</a:t>
            </a:r>
          </a:p>
        </p:txBody>
      </p:sp>
      <p:grpSp>
        <p:nvGrpSpPr>
          <p:cNvPr id="14" name="Group 13"/>
          <p:cNvGrpSpPr/>
          <p:nvPr/>
        </p:nvGrpSpPr>
        <p:grpSpPr>
          <a:xfrm>
            <a:off x="973995" y="544223"/>
            <a:ext cx="3001396" cy="361628"/>
            <a:chOff x="1326369" y="396420"/>
            <a:chExt cx="4001861" cy="1930403"/>
          </a:xfrm>
        </p:grpSpPr>
        <p:grpSp>
          <p:nvGrpSpPr>
            <p:cNvPr id="3" name="Group 2"/>
            <p:cNvGrpSpPr/>
            <p:nvPr/>
          </p:nvGrpSpPr>
          <p:grpSpPr>
            <a:xfrm>
              <a:off x="1326369" y="396420"/>
              <a:ext cx="4001861" cy="1930402"/>
              <a:chOff x="1511300" y="399140"/>
              <a:chExt cx="4001861" cy="1930402"/>
            </a:xfrm>
          </p:grpSpPr>
          <p:sp>
            <p:nvSpPr>
              <p:cNvPr id="37" name="Rounded Rectangle 36"/>
              <p:cNvSpPr/>
              <p:nvPr/>
            </p:nvSpPr>
            <p:spPr>
              <a:xfrm>
                <a:off x="1511300" y="399140"/>
                <a:ext cx="3792311" cy="1930402"/>
              </a:xfrm>
              <a:prstGeom prst="roundRect">
                <a:avLst>
                  <a:gd name="adj" fmla="val 6799"/>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013"/>
              </a:p>
            </p:txBody>
          </p:sp>
          <p:sp>
            <p:nvSpPr>
              <p:cNvPr id="2" name="Isosceles Triangle 1"/>
              <p:cNvSpPr/>
              <p:nvPr/>
            </p:nvSpPr>
            <p:spPr>
              <a:xfrm rot="5400000">
                <a:off x="5246461" y="1259566"/>
                <a:ext cx="323850" cy="209550"/>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grpSp>
        <p:sp>
          <p:nvSpPr>
            <p:cNvPr id="31" name="Round Same Side Corner Rectangle 30"/>
            <p:cNvSpPr/>
            <p:nvPr/>
          </p:nvSpPr>
          <p:spPr>
            <a:xfrm rot="16200000">
              <a:off x="605644" y="1117148"/>
              <a:ext cx="1930402" cy="488948"/>
            </a:xfrm>
            <a:prstGeom prst="round2SameRect">
              <a:avLst>
                <a:gd name="adj1" fmla="val 27126"/>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013"/>
            </a:p>
          </p:txBody>
        </p:sp>
      </p:grpSp>
      <p:sp>
        <p:nvSpPr>
          <p:cNvPr id="44" name="Rectangle 43"/>
          <p:cNvSpPr/>
          <p:nvPr/>
        </p:nvSpPr>
        <p:spPr>
          <a:xfrm>
            <a:off x="1484318" y="571592"/>
            <a:ext cx="2179567" cy="246221"/>
          </a:xfrm>
          <a:prstGeom prst="rect">
            <a:avLst/>
          </a:prstGeom>
        </p:spPr>
        <p:txBody>
          <a:bodyPr wrap="square" lIns="0" tIns="0" rIns="0" bIns="0" anchor="ctr">
            <a:spAutoFit/>
          </a:bodyPr>
          <a:lstStyle/>
          <a:p>
            <a:pPr>
              <a:lnSpc>
                <a:spcPct val="150000"/>
              </a:lnSpc>
            </a:pPr>
            <a:r>
              <a:rPr lang="en-US" sz="1200" b="1" dirty="0">
                <a:solidFill>
                  <a:schemeClr val="accent3"/>
                </a:solidFill>
                <a:latin typeface="Roboto (Body)"/>
              </a:rPr>
              <a:t>TISSUE RECOVERY</a:t>
            </a:r>
          </a:p>
        </p:txBody>
      </p:sp>
      <p:sp>
        <p:nvSpPr>
          <p:cNvPr id="32" name="Rectangle 31">
            <a:extLst>
              <a:ext uri="{FF2B5EF4-FFF2-40B4-BE49-F238E27FC236}">
                <a16:creationId xmlns:a16="http://schemas.microsoft.com/office/drawing/2014/main" id="{E040586E-A6F7-554B-951F-59360822FBB0}"/>
              </a:ext>
            </a:extLst>
          </p:cNvPr>
          <p:cNvSpPr/>
          <p:nvPr/>
        </p:nvSpPr>
        <p:spPr>
          <a:xfrm>
            <a:off x="1354396" y="1335874"/>
            <a:ext cx="2844232" cy="1749197"/>
          </a:xfrm>
          <a:prstGeom prst="rect">
            <a:avLst/>
          </a:prstGeom>
        </p:spPr>
        <p:txBody>
          <a:bodyPr wrap="square" lIns="0" tIns="0" rIns="0" bIns="0" anchor="ctr">
            <a:spAutoFit/>
          </a:bodyPr>
          <a:lstStyle/>
          <a:p>
            <a:pPr>
              <a:lnSpc>
                <a:spcPct val="150000"/>
              </a:lnSpc>
              <a:spcAft>
                <a:spcPts val="900"/>
              </a:spcAft>
            </a:pPr>
            <a:r>
              <a:rPr lang="en-US" sz="1100" dirty="0">
                <a:solidFill>
                  <a:schemeClr val="bg1">
                    <a:lumMod val="65000"/>
                  </a:schemeClr>
                </a:solidFill>
              </a:rPr>
              <a:t>The DSC dispatches an on-call staff technician to the recovery site. This is usually the hospital morgue. The tech will assess for indications of infectious disease, take a blood sample and recover the corneal tissue. In some cases, we will also recover additional ocular tissues for research and training.</a:t>
            </a:r>
          </a:p>
        </p:txBody>
      </p:sp>
      <p:sp>
        <p:nvSpPr>
          <p:cNvPr id="33" name="Oval 32">
            <a:extLst>
              <a:ext uri="{FF2B5EF4-FFF2-40B4-BE49-F238E27FC236}">
                <a16:creationId xmlns:a16="http://schemas.microsoft.com/office/drawing/2014/main" id="{7743560F-BD7B-FE4B-A3CE-E31B5BF18421}"/>
              </a:ext>
            </a:extLst>
          </p:cNvPr>
          <p:cNvSpPr/>
          <p:nvPr/>
        </p:nvSpPr>
        <p:spPr>
          <a:xfrm>
            <a:off x="4200847" y="377909"/>
            <a:ext cx="754925" cy="75492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013"/>
          </a:p>
        </p:txBody>
      </p:sp>
      <p:pic>
        <p:nvPicPr>
          <p:cNvPr id="34" name="Content Placeholder 4">
            <a:extLst>
              <a:ext uri="{FF2B5EF4-FFF2-40B4-BE49-F238E27FC236}">
                <a16:creationId xmlns:a16="http://schemas.microsoft.com/office/drawing/2014/main" id="{9080694B-A40D-D248-B6C9-53350571FD3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5400000">
            <a:off x="5252867" y="1462116"/>
            <a:ext cx="3328901" cy="2219268"/>
          </a:xfrm>
          <a:prstGeom prst="rect">
            <a:avLst/>
          </a:prstGeom>
        </p:spPr>
      </p:pic>
    </p:spTree>
    <p:extLst>
      <p:ext uri="{BB962C8B-B14F-4D97-AF65-F5344CB8AC3E}">
        <p14:creationId xmlns:p14="http://schemas.microsoft.com/office/powerpoint/2010/main" val="403690637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20000" decel="8000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0-#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Effect transition="in" filter="wipe(left)">
                                      <p:cBhvr>
                                        <p:cTn id="12" dur="500"/>
                                        <p:tgtEl>
                                          <p:spTgt spid="44"/>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32"/>
                                        </p:tgtEl>
                                        <p:attrNameLst>
                                          <p:attrName>style.visibility</p:attrName>
                                        </p:attrNameLst>
                                      </p:cBhvr>
                                      <p:to>
                                        <p:strVal val="visible"/>
                                      </p:to>
                                    </p:set>
                                    <p:animEffect transition="in" filter="wipe(left)">
                                      <p:cBhvr>
                                        <p:cTn id="16" dur="500"/>
                                        <p:tgtEl>
                                          <p:spTgt spid="32"/>
                                        </p:tgtEl>
                                      </p:cBhvr>
                                    </p:animEffect>
                                  </p:childTnLst>
                                </p:cTn>
                              </p:par>
                              <p:par>
                                <p:cTn id="17" presetID="2" presetClass="entr" presetSubtype="2" accel="20000" decel="80000" fill="hold" grpId="0" nodeType="withEffect">
                                  <p:stCondLst>
                                    <p:cond delay="0"/>
                                  </p:stCondLst>
                                  <p:childTnLst>
                                    <p:set>
                                      <p:cBhvr>
                                        <p:cTn id="18" dur="1" fill="hold">
                                          <p:stCondLst>
                                            <p:cond delay="0"/>
                                          </p:stCondLst>
                                        </p:cTn>
                                        <p:tgtEl>
                                          <p:spTgt spid="84"/>
                                        </p:tgtEl>
                                        <p:attrNameLst>
                                          <p:attrName>style.visibility</p:attrName>
                                        </p:attrNameLst>
                                      </p:cBhvr>
                                      <p:to>
                                        <p:strVal val="visible"/>
                                      </p:to>
                                    </p:set>
                                    <p:anim calcmode="lin" valueType="num">
                                      <p:cBhvr additive="base">
                                        <p:cTn id="19" dur="500" fill="hold"/>
                                        <p:tgtEl>
                                          <p:spTgt spid="84"/>
                                        </p:tgtEl>
                                        <p:attrNameLst>
                                          <p:attrName>ppt_x</p:attrName>
                                        </p:attrNameLst>
                                      </p:cBhvr>
                                      <p:tavLst>
                                        <p:tav tm="0">
                                          <p:val>
                                            <p:strVal val="1+#ppt_w/2"/>
                                          </p:val>
                                        </p:tav>
                                        <p:tav tm="100000">
                                          <p:val>
                                            <p:strVal val="#ppt_x"/>
                                          </p:val>
                                        </p:tav>
                                      </p:tavLst>
                                    </p:anim>
                                    <p:anim calcmode="lin" valueType="num">
                                      <p:cBhvr additive="base">
                                        <p:cTn id="20" dur="500" fill="hold"/>
                                        <p:tgtEl>
                                          <p:spTgt spid="84"/>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fade">
                                      <p:cBhvr>
                                        <p:cTn id="2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44" grpId="0"/>
      <p:bldP spid="3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8" name="Straight Connector 37"/>
          <p:cNvCxnSpPr>
            <a:cxnSpLocks/>
          </p:cNvCxnSpPr>
          <p:nvPr/>
        </p:nvCxnSpPr>
        <p:spPr>
          <a:xfrm>
            <a:off x="4565692" y="0"/>
            <a:ext cx="0" cy="5143500"/>
          </a:xfrm>
          <a:prstGeom prst="line">
            <a:avLst/>
          </a:prstGeom>
          <a:ln w="2857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75" name="Rounded Rectangle 74"/>
          <p:cNvSpPr/>
          <p:nvPr/>
        </p:nvSpPr>
        <p:spPr>
          <a:xfrm>
            <a:off x="837879" y="3678382"/>
            <a:ext cx="2766943" cy="802568"/>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200" b="1" dirty="0"/>
              <a:t>A higher donor cell count generally indicates better outcomes for transplant patients  </a:t>
            </a:r>
          </a:p>
        </p:txBody>
      </p:sp>
      <p:grpSp>
        <p:nvGrpSpPr>
          <p:cNvPr id="92" name="Group 91"/>
          <p:cNvGrpSpPr/>
          <p:nvPr/>
        </p:nvGrpSpPr>
        <p:grpSpPr>
          <a:xfrm flipH="1">
            <a:off x="5155749" y="1266145"/>
            <a:ext cx="3001396" cy="417183"/>
            <a:chOff x="1511300" y="2339519"/>
            <a:chExt cx="4001861" cy="1930403"/>
          </a:xfrm>
        </p:grpSpPr>
        <p:grpSp>
          <p:nvGrpSpPr>
            <p:cNvPr id="93" name="Group 92"/>
            <p:cNvGrpSpPr/>
            <p:nvPr/>
          </p:nvGrpSpPr>
          <p:grpSpPr>
            <a:xfrm>
              <a:off x="1511300" y="2339519"/>
              <a:ext cx="4001861" cy="1930402"/>
              <a:chOff x="1511300" y="399140"/>
              <a:chExt cx="4001861" cy="1930402"/>
            </a:xfrm>
          </p:grpSpPr>
          <p:sp>
            <p:nvSpPr>
              <p:cNvPr id="95" name="Rounded Rectangle 94"/>
              <p:cNvSpPr/>
              <p:nvPr/>
            </p:nvSpPr>
            <p:spPr>
              <a:xfrm>
                <a:off x="1511300" y="399140"/>
                <a:ext cx="3792311" cy="1930402"/>
              </a:xfrm>
              <a:prstGeom prst="roundRect">
                <a:avLst>
                  <a:gd name="adj" fmla="val 6799"/>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013"/>
              </a:p>
            </p:txBody>
          </p:sp>
          <p:sp>
            <p:nvSpPr>
              <p:cNvPr id="96" name="Isosceles Triangle 95"/>
              <p:cNvSpPr/>
              <p:nvPr/>
            </p:nvSpPr>
            <p:spPr>
              <a:xfrm rot="5400000">
                <a:off x="5246461" y="1259566"/>
                <a:ext cx="323850" cy="209550"/>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grpSp>
        <p:sp>
          <p:nvSpPr>
            <p:cNvPr id="94" name="Round Same Side Corner Rectangle 93"/>
            <p:cNvSpPr/>
            <p:nvPr/>
          </p:nvSpPr>
          <p:spPr>
            <a:xfrm rot="16200000">
              <a:off x="790575" y="3060247"/>
              <a:ext cx="1930402" cy="488948"/>
            </a:xfrm>
            <a:prstGeom prst="round2SameRect">
              <a:avLst>
                <a:gd name="adj1" fmla="val 27126"/>
                <a:gd name="adj2" fmla="val 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013"/>
            </a:p>
          </p:txBody>
        </p:sp>
      </p:grpSp>
      <p:sp>
        <p:nvSpPr>
          <p:cNvPr id="46" name="Rectangle 45"/>
          <p:cNvSpPr/>
          <p:nvPr/>
        </p:nvSpPr>
        <p:spPr>
          <a:xfrm>
            <a:off x="5461889" y="1330843"/>
            <a:ext cx="2179567" cy="246221"/>
          </a:xfrm>
          <a:prstGeom prst="rect">
            <a:avLst/>
          </a:prstGeom>
        </p:spPr>
        <p:txBody>
          <a:bodyPr wrap="square" lIns="0" tIns="0" rIns="0" bIns="0" anchor="ctr">
            <a:spAutoFit/>
          </a:bodyPr>
          <a:lstStyle/>
          <a:p>
            <a:pPr algn="r">
              <a:lnSpc>
                <a:spcPct val="150000"/>
              </a:lnSpc>
            </a:pPr>
            <a:r>
              <a:rPr lang="en-US" sz="1200" b="1" dirty="0">
                <a:solidFill>
                  <a:schemeClr val="accent4"/>
                </a:solidFill>
                <a:latin typeface="Roboto (Body)"/>
              </a:rPr>
              <a:t>TISSUE EVALUATION</a:t>
            </a:r>
          </a:p>
        </p:txBody>
      </p:sp>
      <p:sp>
        <p:nvSpPr>
          <p:cNvPr id="48" name="Rectangle 47">
            <a:extLst>
              <a:ext uri="{FF2B5EF4-FFF2-40B4-BE49-F238E27FC236}">
                <a16:creationId xmlns:a16="http://schemas.microsoft.com/office/drawing/2014/main" id="{D9D3497D-DAC6-FC43-B5D7-8A379005E534}"/>
              </a:ext>
            </a:extLst>
          </p:cNvPr>
          <p:cNvSpPr/>
          <p:nvPr/>
        </p:nvSpPr>
        <p:spPr>
          <a:xfrm>
            <a:off x="5461889" y="2076554"/>
            <a:ext cx="2844232" cy="2003112"/>
          </a:xfrm>
          <a:prstGeom prst="rect">
            <a:avLst/>
          </a:prstGeom>
        </p:spPr>
        <p:txBody>
          <a:bodyPr wrap="square" lIns="0" tIns="0" rIns="0" bIns="0" anchor="ctr">
            <a:spAutoFit/>
          </a:bodyPr>
          <a:lstStyle/>
          <a:p>
            <a:pPr>
              <a:lnSpc>
                <a:spcPct val="150000"/>
              </a:lnSpc>
              <a:spcAft>
                <a:spcPts val="900"/>
              </a:spcAft>
            </a:pPr>
            <a:r>
              <a:rPr lang="en-US" sz="1100" dirty="0">
                <a:solidFill>
                  <a:schemeClr val="bg1">
                    <a:lumMod val="65000"/>
                  </a:schemeClr>
                </a:solidFill>
              </a:rPr>
              <a:t>All tissue is transported to our KC office, where it is evaluated for cell count and transplant suitability. At the same time, staff continue to review that patient’s medical records to make sure there are not contraindications for transplant. We also review serological results to ensure no infectious disease is present.</a:t>
            </a:r>
          </a:p>
        </p:txBody>
      </p:sp>
      <p:sp>
        <p:nvSpPr>
          <p:cNvPr id="49" name="Oval 48">
            <a:extLst>
              <a:ext uri="{FF2B5EF4-FFF2-40B4-BE49-F238E27FC236}">
                <a16:creationId xmlns:a16="http://schemas.microsoft.com/office/drawing/2014/main" id="{3E2EBBB9-3F71-8747-8FD2-EA18FC0FA2A2}"/>
              </a:ext>
            </a:extLst>
          </p:cNvPr>
          <p:cNvSpPr/>
          <p:nvPr/>
        </p:nvSpPr>
        <p:spPr>
          <a:xfrm>
            <a:off x="4188229" y="1090704"/>
            <a:ext cx="754925" cy="75492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013"/>
          </a:p>
        </p:txBody>
      </p:sp>
      <p:pic>
        <p:nvPicPr>
          <p:cNvPr id="12" name="Content Placeholder 7">
            <a:extLst>
              <a:ext uri="{FF2B5EF4-FFF2-40B4-BE49-F238E27FC236}">
                <a16:creationId xmlns:a16="http://schemas.microsoft.com/office/drawing/2014/main" id="{5B96AB74-86EB-3043-9FF1-892F75DED25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42953" y="1090704"/>
            <a:ext cx="3175518" cy="2111382"/>
          </a:xfrm>
          <a:prstGeom prst="rect">
            <a:avLst/>
          </a:prstGeom>
        </p:spPr>
      </p:pic>
    </p:spTree>
    <p:extLst>
      <p:ext uri="{BB962C8B-B14F-4D97-AF65-F5344CB8AC3E}">
        <p14:creationId xmlns:p14="http://schemas.microsoft.com/office/powerpoint/2010/main" val="128602558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 presetClass="entr" presetSubtype="2" accel="20000" decel="60000"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 calcmode="lin" valueType="num">
                                      <p:cBhvr additive="base">
                                        <p:cTn id="7" dur="500" fill="hold"/>
                                        <p:tgtEl>
                                          <p:spTgt spid="92"/>
                                        </p:tgtEl>
                                        <p:attrNameLst>
                                          <p:attrName>ppt_x</p:attrName>
                                        </p:attrNameLst>
                                      </p:cBhvr>
                                      <p:tavLst>
                                        <p:tav tm="0">
                                          <p:val>
                                            <p:strVal val="1+#ppt_w/2"/>
                                          </p:val>
                                        </p:tav>
                                        <p:tav tm="100000">
                                          <p:val>
                                            <p:strVal val="#ppt_x"/>
                                          </p:val>
                                        </p:tav>
                                      </p:tavLst>
                                    </p:anim>
                                    <p:anim calcmode="lin" valueType="num">
                                      <p:cBhvr additive="base">
                                        <p:cTn id="8" dur="500" fill="hold"/>
                                        <p:tgtEl>
                                          <p:spTgt spid="9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2" fill="hold" grpId="0" nodeType="afterEffect">
                                  <p:stCondLst>
                                    <p:cond delay="0"/>
                                  </p:stCondLst>
                                  <p:childTnLst>
                                    <p:set>
                                      <p:cBhvr>
                                        <p:cTn id="11" dur="1" fill="hold">
                                          <p:stCondLst>
                                            <p:cond delay="0"/>
                                          </p:stCondLst>
                                        </p:cTn>
                                        <p:tgtEl>
                                          <p:spTgt spid="46"/>
                                        </p:tgtEl>
                                        <p:attrNameLst>
                                          <p:attrName>style.visibility</p:attrName>
                                        </p:attrNameLst>
                                      </p:cBhvr>
                                      <p:to>
                                        <p:strVal val="visible"/>
                                      </p:to>
                                    </p:set>
                                    <p:animEffect transition="in" filter="wipe(right)">
                                      <p:cBhvr>
                                        <p:cTn id="12" dur="500"/>
                                        <p:tgtEl>
                                          <p:spTgt spid="46"/>
                                        </p:tgtEl>
                                      </p:cBhvr>
                                    </p:animEffect>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48"/>
                                        </p:tgtEl>
                                        <p:attrNameLst>
                                          <p:attrName>style.visibility</p:attrName>
                                        </p:attrNameLst>
                                      </p:cBhvr>
                                      <p:to>
                                        <p:strVal val="visible"/>
                                      </p:to>
                                    </p:set>
                                    <p:animEffect transition="in" filter="wipe(left)">
                                      <p:cBhvr>
                                        <p:cTn id="16" dur="500"/>
                                        <p:tgtEl>
                                          <p:spTgt spid="48"/>
                                        </p:tgtEl>
                                      </p:cBhvr>
                                    </p:animEffect>
                                  </p:childTnLst>
                                </p:cTn>
                              </p:par>
                              <p:par>
                                <p:cTn id="17" presetID="2" presetClass="entr" presetSubtype="8" accel="20000" decel="8000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 calcmode="lin" valueType="num">
                                      <p:cBhvr additive="base">
                                        <p:cTn id="19" dur="500" fill="hold"/>
                                        <p:tgtEl>
                                          <p:spTgt spid="75"/>
                                        </p:tgtEl>
                                        <p:attrNameLst>
                                          <p:attrName>ppt_x</p:attrName>
                                        </p:attrNameLst>
                                      </p:cBhvr>
                                      <p:tavLst>
                                        <p:tav tm="0">
                                          <p:val>
                                            <p:strVal val="0-#ppt_w/2"/>
                                          </p:val>
                                        </p:tav>
                                        <p:tav tm="100000">
                                          <p:val>
                                            <p:strVal val="#ppt_x"/>
                                          </p:val>
                                        </p:tav>
                                      </p:tavLst>
                                    </p:anim>
                                    <p:anim calcmode="lin" valueType="num">
                                      <p:cBhvr additive="base">
                                        <p:cTn id="20" dur="500" fill="hold"/>
                                        <p:tgtEl>
                                          <p:spTgt spid="75"/>
                                        </p:tgtEl>
                                        <p:attrNameLst>
                                          <p:attrName>ppt_y</p:attrName>
                                        </p:attrNameLst>
                                      </p:cBhvr>
                                      <p:tavLst>
                                        <p:tav tm="0">
                                          <p:val>
                                            <p:strVal val="#ppt_y"/>
                                          </p:val>
                                        </p:tav>
                                        <p:tav tm="100000">
                                          <p:val>
                                            <p:strVal val="#ppt_y"/>
                                          </p:val>
                                        </p:tav>
                                      </p:tavLst>
                                    </p:anim>
                                  </p:childTnLst>
                                </p:cTn>
                              </p:par>
                            </p:childTnLst>
                          </p:cTn>
                        </p:par>
                        <p:par>
                          <p:cTn id="21" fill="hold">
                            <p:stCondLst>
                              <p:cond delay="2000"/>
                            </p:stCondLst>
                            <p:childTnLst>
                              <p:par>
                                <p:cTn id="22" presetID="10" presetClass="entr" presetSubtype="0" fill="hold"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46" grpId="0"/>
      <p:bldP spid="4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8" name="Straight Connector 37"/>
          <p:cNvCxnSpPr>
            <a:cxnSpLocks/>
          </p:cNvCxnSpPr>
          <p:nvPr/>
        </p:nvCxnSpPr>
        <p:spPr>
          <a:xfrm flipH="1">
            <a:off x="4558246" y="0"/>
            <a:ext cx="7446" cy="5143500"/>
          </a:xfrm>
          <a:prstGeom prst="line">
            <a:avLst/>
          </a:prstGeom>
          <a:ln w="2857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84" name="Rounded Rectangle 83"/>
          <p:cNvSpPr/>
          <p:nvPr/>
        </p:nvSpPr>
        <p:spPr>
          <a:xfrm>
            <a:off x="5397928" y="3673247"/>
            <a:ext cx="3020096" cy="79484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200" b="1" dirty="0"/>
              <a:t>Our lab team will make cuts of tissue that is just 10-15 microns thick (about this thickness of household plastic wrap)</a:t>
            </a:r>
          </a:p>
        </p:txBody>
      </p:sp>
      <p:grpSp>
        <p:nvGrpSpPr>
          <p:cNvPr id="14" name="Group 13"/>
          <p:cNvGrpSpPr/>
          <p:nvPr/>
        </p:nvGrpSpPr>
        <p:grpSpPr>
          <a:xfrm>
            <a:off x="973995" y="544223"/>
            <a:ext cx="3001396" cy="361628"/>
            <a:chOff x="1326369" y="396420"/>
            <a:chExt cx="4001861" cy="1930403"/>
          </a:xfrm>
        </p:grpSpPr>
        <p:grpSp>
          <p:nvGrpSpPr>
            <p:cNvPr id="3" name="Group 2"/>
            <p:cNvGrpSpPr/>
            <p:nvPr/>
          </p:nvGrpSpPr>
          <p:grpSpPr>
            <a:xfrm>
              <a:off x="1326369" y="396420"/>
              <a:ext cx="4001861" cy="1930402"/>
              <a:chOff x="1511300" y="399140"/>
              <a:chExt cx="4001861" cy="1930402"/>
            </a:xfrm>
          </p:grpSpPr>
          <p:sp>
            <p:nvSpPr>
              <p:cNvPr id="37" name="Rounded Rectangle 36"/>
              <p:cNvSpPr/>
              <p:nvPr/>
            </p:nvSpPr>
            <p:spPr>
              <a:xfrm>
                <a:off x="1511300" y="399140"/>
                <a:ext cx="3792311" cy="1930402"/>
              </a:xfrm>
              <a:prstGeom prst="roundRect">
                <a:avLst>
                  <a:gd name="adj" fmla="val 6799"/>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013"/>
              </a:p>
            </p:txBody>
          </p:sp>
          <p:sp>
            <p:nvSpPr>
              <p:cNvPr id="2" name="Isosceles Triangle 1"/>
              <p:cNvSpPr/>
              <p:nvPr/>
            </p:nvSpPr>
            <p:spPr>
              <a:xfrm rot="5400000">
                <a:off x="5246461" y="1259566"/>
                <a:ext cx="323850" cy="209550"/>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grpSp>
        <p:sp>
          <p:nvSpPr>
            <p:cNvPr id="31" name="Round Same Side Corner Rectangle 30"/>
            <p:cNvSpPr/>
            <p:nvPr/>
          </p:nvSpPr>
          <p:spPr>
            <a:xfrm rot="16200000">
              <a:off x="605644" y="1117148"/>
              <a:ext cx="1930402" cy="488948"/>
            </a:xfrm>
            <a:prstGeom prst="round2SameRect">
              <a:avLst>
                <a:gd name="adj1" fmla="val 27126"/>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013" dirty="0"/>
            </a:p>
          </p:txBody>
        </p:sp>
      </p:grpSp>
      <p:sp>
        <p:nvSpPr>
          <p:cNvPr id="44" name="Rectangle 43"/>
          <p:cNvSpPr/>
          <p:nvPr/>
        </p:nvSpPr>
        <p:spPr>
          <a:xfrm>
            <a:off x="1484318" y="571592"/>
            <a:ext cx="2179567" cy="246221"/>
          </a:xfrm>
          <a:prstGeom prst="rect">
            <a:avLst/>
          </a:prstGeom>
        </p:spPr>
        <p:txBody>
          <a:bodyPr wrap="square" lIns="0" tIns="0" rIns="0" bIns="0" anchor="ctr">
            <a:spAutoFit/>
          </a:bodyPr>
          <a:lstStyle/>
          <a:p>
            <a:pPr>
              <a:lnSpc>
                <a:spcPct val="150000"/>
              </a:lnSpc>
            </a:pPr>
            <a:r>
              <a:rPr lang="en-US" sz="1200" b="1" dirty="0">
                <a:solidFill>
                  <a:schemeClr val="accent1"/>
                </a:solidFill>
                <a:latin typeface="Roboto (Body)"/>
              </a:rPr>
              <a:t>TISSUE PROCESSING</a:t>
            </a:r>
          </a:p>
        </p:txBody>
      </p:sp>
      <p:sp>
        <p:nvSpPr>
          <p:cNvPr id="32" name="Rectangle 31">
            <a:extLst>
              <a:ext uri="{FF2B5EF4-FFF2-40B4-BE49-F238E27FC236}">
                <a16:creationId xmlns:a16="http://schemas.microsoft.com/office/drawing/2014/main" id="{E040586E-A6F7-554B-951F-59360822FBB0}"/>
              </a:ext>
            </a:extLst>
          </p:cNvPr>
          <p:cNvSpPr/>
          <p:nvPr/>
        </p:nvSpPr>
        <p:spPr>
          <a:xfrm>
            <a:off x="1340707" y="1443236"/>
            <a:ext cx="2477519" cy="2257028"/>
          </a:xfrm>
          <a:prstGeom prst="rect">
            <a:avLst/>
          </a:prstGeom>
        </p:spPr>
        <p:txBody>
          <a:bodyPr wrap="square" lIns="0" tIns="0" rIns="0" bIns="0" anchor="ctr">
            <a:spAutoFit/>
          </a:bodyPr>
          <a:lstStyle/>
          <a:p>
            <a:pPr>
              <a:lnSpc>
                <a:spcPct val="150000"/>
              </a:lnSpc>
              <a:spcAft>
                <a:spcPts val="900"/>
              </a:spcAft>
            </a:pPr>
            <a:r>
              <a:rPr lang="en-US" sz="1100" dirty="0">
                <a:solidFill>
                  <a:schemeClr val="bg1">
                    <a:lumMod val="65000"/>
                  </a:schemeClr>
                </a:solidFill>
              </a:rPr>
              <a:t>Specialists in our KC lab location prepare the tissue to the physician’s specification and type of surgery that occur. About half of the tissue that Saving Sight prepares is for a partial thickness corneal transplant and needs to be carefully cut with surgical equipment at our lab prior to delivery to the physician.</a:t>
            </a:r>
          </a:p>
        </p:txBody>
      </p:sp>
      <p:sp>
        <p:nvSpPr>
          <p:cNvPr id="33" name="Oval 32">
            <a:extLst>
              <a:ext uri="{FF2B5EF4-FFF2-40B4-BE49-F238E27FC236}">
                <a16:creationId xmlns:a16="http://schemas.microsoft.com/office/drawing/2014/main" id="{7743560F-BD7B-FE4B-A3CE-E31B5BF18421}"/>
              </a:ext>
            </a:extLst>
          </p:cNvPr>
          <p:cNvSpPr/>
          <p:nvPr/>
        </p:nvSpPr>
        <p:spPr>
          <a:xfrm>
            <a:off x="4200847" y="377909"/>
            <a:ext cx="754925" cy="75492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013"/>
          </a:p>
        </p:txBody>
      </p:sp>
      <p:pic>
        <p:nvPicPr>
          <p:cNvPr id="12" name="Content Placeholder 2">
            <a:extLst>
              <a:ext uri="{FF2B5EF4-FFF2-40B4-BE49-F238E27FC236}">
                <a16:creationId xmlns:a16="http://schemas.microsoft.com/office/drawing/2014/main" id="{CB3EC750-1838-8244-A71B-DAB011F574A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171997" y="1004851"/>
            <a:ext cx="3471957" cy="2308482"/>
          </a:xfrm>
          <a:prstGeom prst="rect">
            <a:avLst/>
          </a:prstGeom>
        </p:spPr>
      </p:pic>
    </p:spTree>
    <p:extLst>
      <p:ext uri="{BB962C8B-B14F-4D97-AF65-F5344CB8AC3E}">
        <p14:creationId xmlns:p14="http://schemas.microsoft.com/office/powerpoint/2010/main" val="314131392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20000" decel="8000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0-#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Effect transition="in" filter="wipe(left)">
                                      <p:cBhvr>
                                        <p:cTn id="12" dur="500"/>
                                        <p:tgtEl>
                                          <p:spTgt spid="44"/>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32"/>
                                        </p:tgtEl>
                                        <p:attrNameLst>
                                          <p:attrName>style.visibility</p:attrName>
                                        </p:attrNameLst>
                                      </p:cBhvr>
                                      <p:to>
                                        <p:strVal val="visible"/>
                                      </p:to>
                                    </p:set>
                                    <p:animEffect transition="in" filter="wipe(left)">
                                      <p:cBhvr>
                                        <p:cTn id="16" dur="500"/>
                                        <p:tgtEl>
                                          <p:spTgt spid="32"/>
                                        </p:tgtEl>
                                      </p:cBhvr>
                                    </p:animEffect>
                                  </p:childTnLst>
                                </p:cTn>
                              </p:par>
                              <p:par>
                                <p:cTn id="17" presetID="2" presetClass="entr" presetSubtype="2" accel="20000" decel="80000" fill="hold" grpId="0" nodeType="withEffect">
                                  <p:stCondLst>
                                    <p:cond delay="0"/>
                                  </p:stCondLst>
                                  <p:childTnLst>
                                    <p:set>
                                      <p:cBhvr>
                                        <p:cTn id="18" dur="1" fill="hold">
                                          <p:stCondLst>
                                            <p:cond delay="0"/>
                                          </p:stCondLst>
                                        </p:cTn>
                                        <p:tgtEl>
                                          <p:spTgt spid="84"/>
                                        </p:tgtEl>
                                        <p:attrNameLst>
                                          <p:attrName>style.visibility</p:attrName>
                                        </p:attrNameLst>
                                      </p:cBhvr>
                                      <p:to>
                                        <p:strVal val="visible"/>
                                      </p:to>
                                    </p:set>
                                    <p:anim calcmode="lin" valueType="num">
                                      <p:cBhvr additive="base">
                                        <p:cTn id="19" dur="500" fill="hold"/>
                                        <p:tgtEl>
                                          <p:spTgt spid="84"/>
                                        </p:tgtEl>
                                        <p:attrNameLst>
                                          <p:attrName>ppt_x</p:attrName>
                                        </p:attrNameLst>
                                      </p:cBhvr>
                                      <p:tavLst>
                                        <p:tav tm="0">
                                          <p:val>
                                            <p:strVal val="1+#ppt_w/2"/>
                                          </p:val>
                                        </p:tav>
                                        <p:tav tm="100000">
                                          <p:val>
                                            <p:strVal val="#ppt_x"/>
                                          </p:val>
                                        </p:tav>
                                      </p:tavLst>
                                    </p:anim>
                                    <p:anim calcmode="lin" valueType="num">
                                      <p:cBhvr additive="base">
                                        <p:cTn id="20" dur="500" fill="hold"/>
                                        <p:tgtEl>
                                          <p:spTgt spid="84"/>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44" grpId="0"/>
      <p:bldP spid="3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8" name="Straight Connector 37"/>
          <p:cNvCxnSpPr>
            <a:cxnSpLocks/>
          </p:cNvCxnSpPr>
          <p:nvPr/>
        </p:nvCxnSpPr>
        <p:spPr>
          <a:xfrm>
            <a:off x="4565692" y="0"/>
            <a:ext cx="0" cy="3304309"/>
          </a:xfrm>
          <a:prstGeom prst="line">
            <a:avLst/>
          </a:prstGeom>
          <a:ln w="2857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84" name="Rounded Rectangle 83"/>
          <p:cNvSpPr/>
          <p:nvPr/>
        </p:nvSpPr>
        <p:spPr>
          <a:xfrm>
            <a:off x="678286" y="3268188"/>
            <a:ext cx="2844232" cy="782248"/>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200" b="1" dirty="0"/>
              <a:t>Tissue is typically transplanted between 4-7 days after the donor’s time of death. </a:t>
            </a:r>
          </a:p>
        </p:txBody>
      </p:sp>
      <p:sp>
        <p:nvSpPr>
          <p:cNvPr id="86" name="Oval 85"/>
          <p:cNvSpPr/>
          <p:nvPr/>
        </p:nvSpPr>
        <p:spPr>
          <a:xfrm>
            <a:off x="4188229" y="2820278"/>
            <a:ext cx="754925" cy="75492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013" dirty="0"/>
          </a:p>
        </p:txBody>
      </p:sp>
      <p:grpSp>
        <p:nvGrpSpPr>
          <p:cNvPr id="32" name="Group 31">
            <a:extLst>
              <a:ext uri="{FF2B5EF4-FFF2-40B4-BE49-F238E27FC236}">
                <a16:creationId xmlns:a16="http://schemas.microsoft.com/office/drawing/2014/main" id="{170A6F98-523E-6146-A2DA-24BFBE678105}"/>
              </a:ext>
            </a:extLst>
          </p:cNvPr>
          <p:cNvGrpSpPr/>
          <p:nvPr/>
        </p:nvGrpSpPr>
        <p:grpSpPr>
          <a:xfrm flipH="1">
            <a:off x="5154513" y="1008313"/>
            <a:ext cx="3001396" cy="417183"/>
            <a:chOff x="1511300" y="2339519"/>
            <a:chExt cx="4001861" cy="1930403"/>
          </a:xfrm>
        </p:grpSpPr>
        <p:grpSp>
          <p:nvGrpSpPr>
            <p:cNvPr id="33" name="Group 32">
              <a:extLst>
                <a:ext uri="{FF2B5EF4-FFF2-40B4-BE49-F238E27FC236}">
                  <a16:creationId xmlns:a16="http://schemas.microsoft.com/office/drawing/2014/main" id="{61CED616-A9AC-0445-BB64-E6D705A65E08}"/>
                </a:ext>
              </a:extLst>
            </p:cNvPr>
            <p:cNvGrpSpPr/>
            <p:nvPr/>
          </p:nvGrpSpPr>
          <p:grpSpPr>
            <a:xfrm>
              <a:off x="1511300" y="2339519"/>
              <a:ext cx="4001861" cy="1930402"/>
              <a:chOff x="1511300" y="399140"/>
              <a:chExt cx="4001861" cy="1930402"/>
            </a:xfrm>
          </p:grpSpPr>
          <p:sp>
            <p:nvSpPr>
              <p:cNvPr id="35" name="Rounded Rectangle 34">
                <a:extLst>
                  <a:ext uri="{FF2B5EF4-FFF2-40B4-BE49-F238E27FC236}">
                    <a16:creationId xmlns:a16="http://schemas.microsoft.com/office/drawing/2014/main" id="{0519E005-E4B8-E149-8602-D2AA1D263AD6}"/>
                  </a:ext>
                </a:extLst>
              </p:cNvPr>
              <p:cNvSpPr/>
              <p:nvPr/>
            </p:nvSpPr>
            <p:spPr>
              <a:xfrm>
                <a:off x="1511300" y="399140"/>
                <a:ext cx="3792311" cy="1930402"/>
              </a:xfrm>
              <a:prstGeom prst="roundRect">
                <a:avLst>
                  <a:gd name="adj" fmla="val 6799"/>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013" dirty="0"/>
              </a:p>
            </p:txBody>
          </p:sp>
          <p:sp>
            <p:nvSpPr>
              <p:cNvPr id="36" name="Isosceles Triangle 95">
                <a:extLst>
                  <a:ext uri="{FF2B5EF4-FFF2-40B4-BE49-F238E27FC236}">
                    <a16:creationId xmlns:a16="http://schemas.microsoft.com/office/drawing/2014/main" id="{6336EF80-2853-004C-957D-20E7A55C8551}"/>
                  </a:ext>
                </a:extLst>
              </p:cNvPr>
              <p:cNvSpPr/>
              <p:nvPr/>
            </p:nvSpPr>
            <p:spPr>
              <a:xfrm rot="5400000">
                <a:off x="5246461" y="1259566"/>
                <a:ext cx="323850" cy="209550"/>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grpSp>
        <p:sp>
          <p:nvSpPr>
            <p:cNvPr id="34" name="Round Same Side Corner Rectangle 33">
              <a:extLst>
                <a:ext uri="{FF2B5EF4-FFF2-40B4-BE49-F238E27FC236}">
                  <a16:creationId xmlns:a16="http://schemas.microsoft.com/office/drawing/2014/main" id="{07932897-F274-0742-9748-D5C3FEA1C2C4}"/>
                </a:ext>
              </a:extLst>
            </p:cNvPr>
            <p:cNvSpPr/>
            <p:nvPr/>
          </p:nvSpPr>
          <p:spPr>
            <a:xfrm rot="16200000">
              <a:off x="790575" y="3060247"/>
              <a:ext cx="1930402" cy="488948"/>
            </a:xfrm>
            <a:prstGeom prst="round2SameRect">
              <a:avLst>
                <a:gd name="adj1" fmla="val 27126"/>
                <a:gd name="adj2" fmla="val 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013" dirty="0">
                <a:solidFill>
                  <a:schemeClr val="accent6"/>
                </a:solidFill>
              </a:endParaRPr>
            </a:p>
          </p:txBody>
        </p:sp>
      </p:grpSp>
      <p:sp>
        <p:nvSpPr>
          <p:cNvPr id="39" name="Rectangle 38">
            <a:extLst>
              <a:ext uri="{FF2B5EF4-FFF2-40B4-BE49-F238E27FC236}">
                <a16:creationId xmlns:a16="http://schemas.microsoft.com/office/drawing/2014/main" id="{06455FC8-48EF-094D-B607-0F1C43335F2D}"/>
              </a:ext>
            </a:extLst>
          </p:cNvPr>
          <p:cNvSpPr/>
          <p:nvPr/>
        </p:nvSpPr>
        <p:spPr>
          <a:xfrm>
            <a:off x="5460653" y="1073011"/>
            <a:ext cx="2179567" cy="246221"/>
          </a:xfrm>
          <a:prstGeom prst="rect">
            <a:avLst/>
          </a:prstGeom>
        </p:spPr>
        <p:txBody>
          <a:bodyPr wrap="square" lIns="0" tIns="0" rIns="0" bIns="0" anchor="ctr">
            <a:spAutoFit/>
          </a:bodyPr>
          <a:lstStyle/>
          <a:p>
            <a:pPr algn="r">
              <a:lnSpc>
                <a:spcPct val="150000"/>
              </a:lnSpc>
            </a:pPr>
            <a:r>
              <a:rPr lang="en-US" sz="1200" b="1" dirty="0">
                <a:solidFill>
                  <a:schemeClr val="accent5"/>
                </a:solidFill>
                <a:latin typeface="Roboto (Body)"/>
              </a:rPr>
              <a:t>DISTRIBUTION &amp; TRANSPLANT</a:t>
            </a:r>
          </a:p>
        </p:txBody>
      </p:sp>
      <p:sp>
        <p:nvSpPr>
          <p:cNvPr id="40" name="Rectangle 39">
            <a:extLst>
              <a:ext uri="{FF2B5EF4-FFF2-40B4-BE49-F238E27FC236}">
                <a16:creationId xmlns:a16="http://schemas.microsoft.com/office/drawing/2014/main" id="{6B6C7FF0-3763-E645-BA8E-3C8E081FAE5C}"/>
              </a:ext>
            </a:extLst>
          </p:cNvPr>
          <p:cNvSpPr/>
          <p:nvPr/>
        </p:nvSpPr>
        <p:spPr>
          <a:xfrm>
            <a:off x="5460653" y="1891460"/>
            <a:ext cx="2844232" cy="2003112"/>
          </a:xfrm>
          <a:prstGeom prst="rect">
            <a:avLst/>
          </a:prstGeom>
        </p:spPr>
        <p:txBody>
          <a:bodyPr wrap="square" lIns="0" tIns="0" rIns="0" bIns="0" anchor="ctr">
            <a:spAutoFit/>
          </a:bodyPr>
          <a:lstStyle/>
          <a:p>
            <a:pPr>
              <a:lnSpc>
                <a:spcPct val="150000"/>
              </a:lnSpc>
              <a:spcAft>
                <a:spcPts val="900"/>
              </a:spcAft>
            </a:pPr>
            <a:r>
              <a:rPr lang="en-US" sz="1100" dirty="0">
                <a:solidFill>
                  <a:schemeClr val="bg1">
                    <a:lumMod val="65000"/>
                  </a:schemeClr>
                </a:solidFill>
              </a:rPr>
              <a:t>Our Client Services team matches up requests from physicians to the tissue we have available and arranges for delivery of tissue for the patient’s transplant surgery. We prioritize fulfilling requests for our local physicians in MO, KS and IL first, then others throughout the US and finally those internationally.</a:t>
            </a:r>
          </a:p>
        </p:txBody>
      </p:sp>
      <p:pic>
        <p:nvPicPr>
          <p:cNvPr id="41" name="Content Placeholder 5">
            <a:extLst>
              <a:ext uri="{FF2B5EF4-FFF2-40B4-BE49-F238E27FC236}">
                <a16:creationId xmlns:a16="http://schemas.microsoft.com/office/drawing/2014/main" id="{577DDE33-853E-0B46-A985-DFB26FA12A18}"/>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47843" y="672719"/>
            <a:ext cx="3879474" cy="1958870"/>
          </a:xfrm>
          <a:prstGeom prst="rect">
            <a:avLst/>
          </a:prstGeom>
        </p:spPr>
      </p:pic>
    </p:spTree>
    <p:extLst>
      <p:ext uri="{BB962C8B-B14F-4D97-AF65-F5344CB8AC3E}">
        <p14:creationId xmlns:p14="http://schemas.microsoft.com/office/powerpoint/2010/main" val="68911390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 presetClass="entr" presetSubtype="2" accel="20000" decel="60000"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1+#ppt_w/2"/>
                                          </p:val>
                                        </p:tav>
                                        <p:tav tm="100000">
                                          <p:val>
                                            <p:strVal val="#ppt_x"/>
                                          </p:val>
                                        </p:tav>
                                      </p:tavLst>
                                    </p:anim>
                                    <p:anim calcmode="lin" valueType="num">
                                      <p:cBhvr additive="base">
                                        <p:cTn id="8" dur="500" fill="hold"/>
                                        <p:tgtEl>
                                          <p:spTgt spid="3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2" fill="hold" grpId="0" nodeType="after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wipe(right)">
                                      <p:cBhvr>
                                        <p:cTn id="12" dur="500"/>
                                        <p:tgtEl>
                                          <p:spTgt spid="39"/>
                                        </p:tgtEl>
                                      </p:cBhvr>
                                    </p:animEffect>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Effect transition="in" filter="wipe(left)">
                                      <p:cBhvr>
                                        <p:cTn id="16" dur="500"/>
                                        <p:tgtEl>
                                          <p:spTgt spid="40"/>
                                        </p:tgtEl>
                                      </p:cBhvr>
                                    </p:animEffect>
                                  </p:childTnLst>
                                </p:cTn>
                              </p:par>
                              <p:par>
                                <p:cTn id="17" presetID="2" presetClass="entr" presetSubtype="2" accel="20000" decel="80000" fill="hold" grpId="0" nodeType="withEffect">
                                  <p:stCondLst>
                                    <p:cond delay="0"/>
                                  </p:stCondLst>
                                  <p:childTnLst>
                                    <p:set>
                                      <p:cBhvr>
                                        <p:cTn id="18" dur="1" fill="hold">
                                          <p:stCondLst>
                                            <p:cond delay="0"/>
                                          </p:stCondLst>
                                        </p:cTn>
                                        <p:tgtEl>
                                          <p:spTgt spid="84"/>
                                        </p:tgtEl>
                                        <p:attrNameLst>
                                          <p:attrName>style.visibility</p:attrName>
                                        </p:attrNameLst>
                                      </p:cBhvr>
                                      <p:to>
                                        <p:strVal val="visible"/>
                                      </p:to>
                                    </p:set>
                                    <p:anim calcmode="lin" valueType="num">
                                      <p:cBhvr additive="base">
                                        <p:cTn id="19" dur="500" fill="hold"/>
                                        <p:tgtEl>
                                          <p:spTgt spid="84"/>
                                        </p:tgtEl>
                                        <p:attrNameLst>
                                          <p:attrName>ppt_x</p:attrName>
                                        </p:attrNameLst>
                                      </p:cBhvr>
                                      <p:tavLst>
                                        <p:tav tm="0">
                                          <p:val>
                                            <p:strVal val="1+#ppt_w/2"/>
                                          </p:val>
                                        </p:tav>
                                        <p:tav tm="100000">
                                          <p:val>
                                            <p:strVal val="#ppt_x"/>
                                          </p:val>
                                        </p:tav>
                                      </p:tavLst>
                                    </p:anim>
                                    <p:anim calcmode="lin" valueType="num">
                                      <p:cBhvr additive="base">
                                        <p:cTn id="20" dur="500" fill="hold"/>
                                        <p:tgtEl>
                                          <p:spTgt spid="84"/>
                                        </p:tgtEl>
                                        <p:attrNameLst>
                                          <p:attrName>ppt_y</p:attrName>
                                        </p:attrNameLst>
                                      </p:cBhvr>
                                      <p:tavLst>
                                        <p:tav tm="0">
                                          <p:val>
                                            <p:strVal val="#ppt_y"/>
                                          </p:val>
                                        </p:tav>
                                        <p:tav tm="100000">
                                          <p:val>
                                            <p:strVal val="#ppt_y"/>
                                          </p:val>
                                        </p:tav>
                                      </p:tavLst>
                                    </p:anim>
                                  </p:childTnLst>
                                </p:cTn>
                              </p:par>
                            </p:childTnLst>
                          </p:cTn>
                        </p:par>
                        <p:par>
                          <p:cTn id="21" fill="hold">
                            <p:stCondLst>
                              <p:cond delay="2000"/>
                            </p:stCondLst>
                            <p:childTnLst>
                              <p:par>
                                <p:cTn id="22" presetID="10" presetClass="entr" presetSubtype="0"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fade">
                                      <p:cBhvr>
                                        <p:cTn id="24"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39" grpId="0"/>
      <p:bldP spid="4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bwMode="auto">
          <a:xfrm>
            <a:off x="388144" y="1472623"/>
            <a:ext cx="8361219" cy="2895708"/>
          </a:xfrm>
          <a:prstGeom prst="roundRect">
            <a:avLst>
              <a:gd name="adj" fmla="val 3657"/>
            </a:avLst>
          </a:prstGeom>
          <a:solidFill>
            <a:schemeClr val="bg1">
              <a:lumMod val="95000"/>
            </a:schemeClr>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3" name="Title 2"/>
          <p:cNvSpPr>
            <a:spLocks noGrp="1"/>
          </p:cNvSpPr>
          <p:nvPr>
            <p:ph type="title"/>
          </p:nvPr>
        </p:nvSpPr>
        <p:spPr>
          <a:xfrm>
            <a:off x="381000" y="449863"/>
            <a:ext cx="8368363" cy="409459"/>
          </a:xfrm>
        </p:spPr>
        <p:txBody>
          <a:bodyPr/>
          <a:lstStyle/>
          <a:p>
            <a:r>
              <a:rPr lang="en-US" b="1" dirty="0">
                <a:solidFill>
                  <a:srgbClr val="717171"/>
                </a:solidFill>
              </a:rPr>
              <a:t>THE IMPACT OF DONATION</a:t>
            </a:r>
          </a:p>
        </p:txBody>
      </p:sp>
      <p:grpSp>
        <p:nvGrpSpPr>
          <p:cNvPr id="29" name="Group 28"/>
          <p:cNvGrpSpPr/>
          <p:nvPr/>
        </p:nvGrpSpPr>
        <p:grpSpPr>
          <a:xfrm>
            <a:off x="762001" y="1227658"/>
            <a:ext cx="489930" cy="489930"/>
            <a:chOff x="4191000" y="483707"/>
            <a:chExt cx="964660" cy="964660"/>
          </a:xfrm>
        </p:grpSpPr>
        <p:sp>
          <p:nvSpPr>
            <p:cNvPr id="32" name="Oval 31"/>
            <p:cNvSpPr/>
            <p:nvPr/>
          </p:nvSpPr>
          <p:spPr bwMode="auto">
            <a:xfrm>
              <a:off x="4191000" y="483707"/>
              <a:ext cx="964660" cy="964660"/>
            </a:xfrm>
            <a:prstGeom prst="ellipse">
              <a:avLst/>
            </a:prstGeom>
            <a:solidFill>
              <a:schemeClr val="bg1"/>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grpSp>
          <p:nvGrpSpPr>
            <p:cNvPr id="33" name="Group 32"/>
            <p:cNvGrpSpPr/>
            <p:nvPr/>
          </p:nvGrpSpPr>
          <p:grpSpPr>
            <a:xfrm>
              <a:off x="4418382" y="739775"/>
              <a:ext cx="509896" cy="452524"/>
              <a:chOff x="317500" y="3721100"/>
              <a:chExt cx="1255713" cy="1114426"/>
            </a:xfrm>
            <a:solidFill>
              <a:schemeClr val="accent1"/>
            </a:solidFill>
          </p:grpSpPr>
          <p:sp>
            <p:nvSpPr>
              <p:cNvPr id="34" name="Freeform 6"/>
              <p:cNvSpPr>
                <a:spLocks/>
              </p:cNvSpPr>
              <p:nvPr/>
            </p:nvSpPr>
            <p:spPr bwMode="auto">
              <a:xfrm>
                <a:off x="317500" y="3721100"/>
                <a:ext cx="541338" cy="1114425"/>
              </a:xfrm>
              <a:custGeom>
                <a:avLst/>
                <a:gdLst>
                  <a:gd name="T0" fmla="*/ 1377 w 1704"/>
                  <a:gd name="T1" fmla="*/ 1 h 3508"/>
                  <a:gd name="T2" fmla="*/ 1439 w 1704"/>
                  <a:gd name="T3" fmla="*/ 18 h 3508"/>
                  <a:gd name="T4" fmla="*/ 1491 w 1704"/>
                  <a:gd name="T5" fmla="*/ 55 h 3508"/>
                  <a:gd name="T6" fmla="*/ 1530 w 1704"/>
                  <a:gd name="T7" fmla="*/ 109 h 3508"/>
                  <a:gd name="T8" fmla="*/ 1696 w 1704"/>
                  <a:gd name="T9" fmla="*/ 469 h 3508"/>
                  <a:gd name="T10" fmla="*/ 1704 w 1704"/>
                  <a:gd name="T11" fmla="*/ 530 h 3508"/>
                  <a:gd name="T12" fmla="*/ 1692 w 1704"/>
                  <a:gd name="T13" fmla="*/ 588 h 3508"/>
                  <a:gd name="T14" fmla="*/ 1663 w 1704"/>
                  <a:gd name="T15" fmla="*/ 640 h 3508"/>
                  <a:gd name="T16" fmla="*/ 1618 w 1704"/>
                  <a:gd name="T17" fmla="*/ 682 h 3508"/>
                  <a:gd name="T18" fmla="*/ 1505 w 1704"/>
                  <a:gd name="T19" fmla="*/ 735 h 3508"/>
                  <a:gd name="T20" fmla="*/ 1353 w 1704"/>
                  <a:gd name="T21" fmla="*/ 820 h 3508"/>
                  <a:gd name="T22" fmla="*/ 1224 w 1704"/>
                  <a:gd name="T23" fmla="*/ 916 h 3508"/>
                  <a:gd name="T24" fmla="*/ 1115 w 1704"/>
                  <a:gd name="T25" fmla="*/ 1023 h 3508"/>
                  <a:gd name="T26" fmla="*/ 1029 w 1704"/>
                  <a:gd name="T27" fmla="*/ 1142 h 3508"/>
                  <a:gd name="T28" fmla="*/ 960 w 1704"/>
                  <a:gd name="T29" fmla="*/ 1275 h 3508"/>
                  <a:gd name="T30" fmla="*/ 907 w 1704"/>
                  <a:gd name="T31" fmla="*/ 1423 h 3508"/>
                  <a:gd name="T32" fmla="*/ 871 w 1704"/>
                  <a:gd name="T33" fmla="*/ 1586 h 3508"/>
                  <a:gd name="T34" fmla="*/ 850 w 1704"/>
                  <a:gd name="T35" fmla="*/ 1766 h 3508"/>
                  <a:gd name="T36" fmla="*/ 1446 w 1704"/>
                  <a:gd name="T37" fmla="*/ 1861 h 3508"/>
                  <a:gd name="T38" fmla="*/ 1513 w 1704"/>
                  <a:gd name="T39" fmla="*/ 1873 h 3508"/>
                  <a:gd name="T40" fmla="*/ 1569 w 1704"/>
                  <a:gd name="T41" fmla="*/ 1907 h 3508"/>
                  <a:gd name="T42" fmla="*/ 1612 w 1704"/>
                  <a:gd name="T43" fmla="*/ 1957 h 3508"/>
                  <a:gd name="T44" fmla="*/ 1635 w 1704"/>
                  <a:gd name="T45" fmla="*/ 2019 h 3508"/>
                  <a:gd name="T46" fmla="*/ 1637 w 1704"/>
                  <a:gd name="T47" fmla="*/ 3315 h 3508"/>
                  <a:gd name="T48" fmla="*/ 1625 w 1704"/>
                  <a:gd name="T49" fmla="*/ 3381 h 3508"/>
                  <a:gd name="T50" fmla="*/ 1592 w 1704"/>
                  <a:gd name="T51" fmla="*/ 3439 h 3508"/>
                  <a:gd name="T52" fmla="*/ 1543 w 1704"/>
                  <a:gd name="T53" fmla="*/ 3481 h 3508"/>
                  <a:gd name="T54" fmla="*/ 1480 w 1704"/>
                  <a:gd name="T55" fmla="*/ 3504 h 3508"/>
                  <a:gd name="T56" fmla="*/ 191 w 1704"/>
                  <a:gd name="T57" fmla="*/ 3508 h 3508"/>
                  <a:gd name="T58" fmla="*/ 125 w 1704"/>
                  <a:gd name="T59" fmla="*/ 3496 h 3508"/>
                  <a:gd name="T60" fmla="*/ 68 w 1704"/>
                  <a:gd name="T61" fmla="*/ 3462 h 3508"/>
                  <a:gd name="T62" fmla="*/ 27 w 1704"/>
                  <a:gd name="T63" fmla="*/ 3412 h 3508"/>
                  <a:gd name="T64" fmla="*/ 4 w 1704"/>
                  <a:gd name="T65" fmla="*/ 3350 h 3508"/>
                  <a:gd name="T66" fmla="*/ 0 w 1704"/>
                  <a:gd name="T67" fmla="*/ 2330 h 3508"/>
                  <a:gd name="T68" fmla="*/ 5 w 1704"/>
                  <a:gd name="T69" fmla="*/ 2055 h 3508"/>
                  <a:gd name="T70" fmla="*/ 21 w 1704"/>
                  <a:gd name="T71" fmla="*/ 1805 h 3508"/>
                  <a:gd name="T72" fmla="*/ 47 w 1704"/>
                  <a:gd name="T73" fmla="*/ 1579 h 3508"/>
                  <a:gd name="T74" fmla="*/ 82 w 1704"/>
                  <a:gd name="T75" fmla="*/ 1377 h 3508"/>
                  <a:gd name="T76" fmla="*/ 128 w 1704"/>
                  <a:gd name="T77" fmla="*/ 1200 h 3508"/>
                  <a:gd name="T78" fmla="*/ 193 w 1704"/>
                  <a:gd name="T79" fmla="*/ 1022 h 3508"/>
                  <a:gd name="T80" fmla="*/ 281 w 1704"/>
                  <a:gd name="T81" fmla="*/ 852 h 3508"/>
                  <a:gd name="T82" fmla="*/ 388 w 1704"/>
                  <a:gd name="T83" fmla="*/ 690 h 3508"/>
                  <a:gd name="T84" fmla="*/ 517 w 1704"/>
                  <a:gd name="T85" fmla="*/ 538 h 3508"/>
                  <a:gd name="T86" fmla="*/ 663 w 1704"/>
                  <a:gd name="T87" fmla="*/ 399 h 3508"/>
                  <a:gd name="T88" fmla="*/ 819 w 1704"/>
                  <a:gd name="T89" fmla="*/ 273 h 3508"/>
                  <a:gd name="T90" fmla="*/ 991 w 1704"/>
                  <a:gd name="T91" fmla="*/ 160 h 3508"/>
                  <a:gd name="T92" fmla="*/ 1180 w 1704"/>
                  <a:gd name="T93" fmla="*/ 61 h 3508"/>
                  <a:gd name="T94" fmla="*/ 1312 w 1704"/>
                  <a:gd name="T95" fmla="*/ 5 h 3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04" h="3508">
                    <a:moveTo>
                      <a:pt x="1345" y="0"/>
                    </a:moveTo>
                    <a:lnTo>
                      <a:pt x="1377" y="1"/>
                    </a:lnTo>
                    <a:lnTo>
                      <a:pt x="1409" y="7"/>
                    </a:lnTo>
                    <a:lnTo>
                      <a:pt x="1439" y="18"/>
                    </a:lnTo>
                    <a:lnTo>
                      <a:pt x="1465" y="34"/>
                    </a:lnTo>
                    <a:lnTo>
                      <a:pt x="1491" y="55"/>
                    </a:lnTo>
                    <a:lnTo>
                      <a:pt x="1511" y="80"/>
                    </a:lnTo>
                    <a:lnTo>
                      <a:pt x="1530" y="109"/>
                    </a:lnTo>
                    <a:lnTo>
                      <a:pt x="1685" y="440"/>
                    </a:lnTo>
                    <a:lnTo>
                      <a:pt x="1696" y="469"/>
                    </a:lnTo>
                    <a:lnTo>
                      <a:pt x="1702" y="499"/>
                    </a:lnTo>
                    <a:lnTo>
                      <a:pt x="1704" y="530"/>
                    </a:lnTo>
                    <a:lnTo>
                      <a:pt x="1700" y="559"/>
                    </a:lnTo>
                    <a:lnTo>
                      <a:pt x="1692" y="588"/>
                    </a:lnTo>
                    <a:lnTo>
                      <a:pt x="1679" y="616"/>
                    </a:lnTo>
                    <a:lnTo>
                      <a:pt x="1663" y="640"/>
                    </a:lnTo>
                    <a:lnTo>
                      <a:pt x="1642" y="662"/>
                    </a:lnTo>
                    <a:lnTo>
                      <a:pt x="1618" y="682"/>
                    </a:lnTo>
                    <a:lnTo>
                      <a:pt x="1590" y="696"/>
                    </a:lnTo>
                    <a:lnTo>
                      <a:pt x="1505" y="735"/>
                    </a:lnTo>
                    <a:lnTo>
                      <a:pt x="1427" y="777"/>
                    </a:lnTo>
                    <a:lnTo>
                      <a:pt x="1353" y="820"/>
                    </a:lnTo>
                    <a:lnTo>
                      <a:pt x="1285" y="867"/>
                    </a:lnTo>
                    <a:lnTo>
                      <a:pt x="1224" y="916"/>
                    </a:lnTo>
                    <a:lnTo>
                      <a:pt x="1167" y="969"/>
                    </a:lnTo>
                    <a:lnTo>
                      <a:pt x="1115" y="1023"/>
                    </a:lnTo>
                    <a:lnTo>
                      <a:pt x="1069" y="1082"/>
                    </a:lnTo>
                    <a:lnTo>
                      <a:pt x="1029" y="1142"/>
                    </a:lnTo>
                    <a:lnTo>
                      <a:pt x="993" y="1207"/>
                    </a:lnTo>
                    <a:lnTo>
                      <a:pt x="960" y="1275"/>
                    </a:lnTo>
                    <a:lnTo>
                      <a:pt x="932" y="1347"/>
                    </a:lnTo>
                    <a:lnTo>
                      <a:pt x="907" y="1423"/>
                    </a:lnTo>
                    <a:lnTo>
                      <a:pt x="886" y="1503"/>
                    </a:lnTo>
                    <a:lnTo>
                      <a:pt x="871" y="1586"/>
                    </a:lnTo>
                    <a:lnTo>
                      <a:pt x="858" y="1675"/>
                    </a:lnTo>
                    <a:lnTo>
                      <a:pt x="850" y="1766"/>
                    </a:lnTo>
                    <a:lnTo>
                      <a:pt x="846" y="1861"/>
                    </a:lnTo>
                    <a:lnTo>
                      <a:pt x="1446" y="1861"/>
                    </a:lnTo>
                    <a:lnTo>
                      <a:pt x="1480" y="1864"/>
                    </a:lnTo>
                    <a:lnTo>
                      <a:pt x="1513" y="1873"/>
                    </a:lnTo>
                    <a:lnTo>
                      <a:pt x="1543" y="1888"/>
                    </a:lnTo>
                    <a:lnTo>
                      <a:pt x="1569" y="1907"/>
                    </a:lnTo>
                    <a:lnTo>
                      <a:pt x="1592" y="1930"/>
                    </a:lnTo>
                    <a:lnTo>
                      <a:pt x="1612" y="1957"/>
                    </a:lnTo>
                    <a:lnTo>
                      <a:pt x="1625" y="1986"/>
                    </a:lnTo>
                    <a:lnTo>
                      <a:pt x="1635" y="2019"/>
                    </a:lnTo>
                    <a:lnTo>
                      <a:pt x="1637" y="2054"/>
                    </a:lnTo>
                    <a:lnTo>
                      <a:pt x="1637" y="3315"/>
                    </a:lnTo>
                    <a:lnTo>
                      <a:pt x="1635" y="3350"/>
                    </a:lnTo>
                    <a:lnTo>
                      <a:pt x="1625" y="3381"/>
                    </a:lnTo>
                    <a:lnTo>
                      <a:pt x="1612" y="3412"/>
                    </a:lnTo>
                    <a:lnTo>
                      <a:pt x="1592" y="3439"/>
                    </a:lnTo>
                    <a:lnTo>
                      <a:pt x="1569" y="3462"/>
                    </a:lnTo>
                    <a:lnTo>
                      <a:pt x="1543" y="3481"/>
                    </a:lnTo>
                    <a:lnTo>
                      <a:pt x="1513" y="3496"/>
                    </a:lnTo>
                    <a:lnTo>
                      <a:pt x="1480" y="3504"/>
                    </a:lnTo>
                    <a:lnTo>
                      <a:pt x="1446" y="3508"/>
                    </a:lnTo>
                    <a:lnTo>
                      <a:pt x="191" y="3508"/>
                    </a:lnTo>
                    <a:lnTo>
                      <a:pt x="157" y="3504"/>
                    </a:lnTo>
                    <a:lnTo>
                      <a:pt x="125" y="3496"/>
                    </a:lnTo>
                    <a:lnTo>
                      <a:pt x="96" y="3481"/>
                    </a:lnTo>
                    <a:lnTo>
                      <a:pt x="68" y="3462"/>
                    </a:lnTo>
                    <a:lnTo>
                      <a:pt x="45" y="3439"/>
                    </a:lnTo>
                    <a:lnTo>
                      <a:pt x="27" y="3412"/>
                    </a:lnTo>
                    <a:lnTo>
                      <a:pt x="12" y="3381"/>
                    </a:lnTo>
                    <a:lnTo>
                      <a:pt x="4" y="3350"/>
                    </a:lnTo>
                    <a:lnTo>
                      <a:pt x="0" y="3315"/>
                    </a:lnTo>
                    <a:lnTo>
                      <a:pt x="0" y="2330"/>
                    </a:lnTo>
                    <a:lnTo>
                      <a:pt x="1" y="2189"/>
                    </a:lnTo>
                    <a:lnTo>
                      <a:pt x="5" y="2055"/>
                    </a:lnTo>
                    <a:lnTo>
                      <a:pt x="12" y="1926"/>
                    </a:lnTo>
                    <a:lnTo>
                      <a:pt x="21" y="1805"/>
                    </a:lnTo>
                    <a:lnTo>
                      <a:pt x="33" y="1689"/>
                    </a:lnTo>
                    <a:lnTo>
                      <a:pt x="47" y="1579"/>
                    </a:lnTo>
                    <a:lnTo>
                      <a:pt x="64" y="1476"/>
                    </a:lnTo>
                    <a:lnTo>
                      <a:pt x="82" y="1377"/>
                    </a:lnTo>
                    <a:lnTo>
                      <a:pt x="104" y="1286"/>
                    </a:lnTo>
                    <a:lnTo>
                      <a:pt x="128" y="1200"/>
                    </a:lnTo>
                    <a:lnTo>
                      <a:pt x="158" y="1110"/>
                    </a:lnTo>
                    <a:lnTo>
                      <a:pt x="193" y="1022"/>
                    </a:lnTo>
                    <a:lnTo>
                      <a:pt x="235" y="936"/>
                    </a:lnTo>
                    <a:lnTo>
                      <a:pt x="281" y="852"/>
                    </a:lnTo>
                    <a:lnTo>
                      <a:pt x="331" y="771"/>
                    </a:lnTo>
                    <a:lnTo>
                      <a:pt x="388" y="690"/>
                    </a:lnTo>
                    <a:lnTo>
                      <a:pt x="450" y="614"/>
                    </a:lnTo>
                    <a:lnTo>
                      <a:pt x="517" y="538"/>
                    </a:lnTo>
                    <a:lnTo>
                      <a:pt x="590" y="465"/>
                    </a:lnTo>
                    <a:lnTo>
                      <a:pt x="663" y="399"/>
                    </a:lnTo>
                    <a:lnTo>
                      <a:pt x="739" y="334"/>
                    </a:lnTo>
                    <a:lnTo>
                      <a:pt x="819" y="273"/>
                    </a:lnTo>
                    <a:lnTo>
                      <a:pt x="903" y="215"/>
                    </a:lnTo>
                    <a:lnTo>
                      <a:pt x="991" y="160"/>
                    </a:lnTo>
                    <a:lnTo>
                      <a:pt x="1083" y="109"/>
                    </a:lnTo>
                    <a:lnTo>
                      <a:pt x="1180" y="61"/>
                    </a:lnTo>
                    <a:lnTo>
                      <a:pt x="1280" y="16"/>
                    </a:lnTo>
                    <a:lnTo>
                      <a:pt x="1312" y="5"/>
                    </a:lnTo>
                    <a:lnTo>
                      <a:pt x="134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 name="Freeform 7"/>
              <p:cNvSpPr>
                <a:spLocks/>
              </p:cNvSpPr>
              <p:nvPr/>
            </p:nvSpPr>
            <p:spPr bwMode="auto">
              <a:xfrm>
                <a:off x="1033463" y="3722688"/>
                <a:ext cx="539750" cy="1112838"/>
              </a:xfrm>
              <a:custGeom>
                <a:avLst/>
                <a:gdLst>
                  <a:gd name="T0" fmla="*/ 1375 w 1700"/>
                  <a:gd name="T1" fmla="*/ 0 h 3504"/>
                  <a:gd name="T2" fmla="*/ 1435 w 1700"/>
                  <a:gd name="T3" fmla="*/ 18 h 3504"/>
                  <a:gd name="T4" fmla="*/ 1489 w 1700"/>
                  <a:gd name="T5" fmla="*/ 54 h 3504"/>
                  <a:gd name="T6" fmla="*/ 1526 w 1700"/>
                  <a:gd name="T7" fmla="*/ 108 h 3504"/>
                  <a:gd name="T8" fmla="*/ 1694 w 1700"/>
                  <a:gd name="T9" fmla="*/ 465 h 3504"/>
                  <a:gd name="T10" fmla="*/ 1700 w 1700"/>
                  <a:gd name="T11" fmla="*/ 526 h 3504"/>
                  <a:gd name="T12" fmla="*/ 1689 w 1700"/>
                  <a:gd name="T13" fmla="*/ 584 h 3504"/>
                  <a:gd name="T14" fmla="*/ 1660 w 1700"/>
                  <a:gd name="T15" fmla="*/ 636 h 3504"/>
                  <a:gd name="T16" fmla="*/ 1616 w 1700"/>
                  <a:gd name="T17" fmla="*/ 678 h 3504"/>
                  <a:gd name="T18" fmla="*/ 1503 w 1700"/>
                  <a:gd name="T19" fmla="*/ 731 h 3504"/>
                  <a:gd name="T20" fmla="*/ 1351 w 1700"/>
                  <a:gd name="T21" fmla="*/ 816 h 3504"/>
                  <a:gd name="T22" fmla="*/ 1220 w 1700"/>
                  <a:gd name="T23" fmla="*/ 912 h 3504"/>
                  <a:gd name="T24" fmla="*/ 1113 w 1700"/>
                  <a:gd name="T25" fmla="*/ 1019 h 3504"/>
                  <a:gd name="T26" fmla="*/ 1027 w 1700"/>
                  <a:gd name="T27" fmla="*/ 1138 h 3504"/>
                  <a:gd name="T28" fmla="*/ 958 w 1700"/>
                  <a:gd name="T29" fmla="*/ 1271 h 3504"/>
                  <a:gd name="T30" fmla="*/ 905 w 1700"/>
                  <a:gd name="T31" fmla="*/ 1419 h 3504"/>
                  <a:gd name="T32" fmla="*/ 868 w 1700"/>
                  <a:gd name="T33" fmla="*/ 1582 h 3504"/>
                  <a:gd name="T34" fmla="*/ 848 w 1700"/>
                  <a:gd name="T35" fmla="*/ 1762 h 3504"/>
                  <a:gd name="T36" fmla="*/ 1446 w 1700"/>
                  <a:gd name="T37" fmla="*/ 1857 h 3504"/>
                  <a:gd name="T38" fmla="*/ 1514 w 1700"/>
                  <a:gd name="T39" fmla="*/ 1869 h 3504"/>
                  <a:gd name="T40" fmla="*/ 1570 w 1700"/>
                  <a:gd name="T41" fmla="*/ 1903 h 3504"/>
                  <a:gd name="T42" fmla="*/ 1612 w 1700"/>
                  <a:gd name="T43" fmla="*/ 1953 h 3504"/>
                  <a:gd name="T44" fmla="*/ 1635 w 1700"/>
                  <a:gd name="T45" fmla="*/ 2015 h 3504"/>
                  <a:gd name="T46" fmla="*/ 1638 w 1700"/>
                  <a:gd name="T47" fmla="*/ 3311 h 3504"/>
                  <a:gd name="T48" fmla="*/ 1626 w 1700"/>
                  <a:gd name="T49" fmla="*/ 3377 h 3504"/>
                  <a:gd name="T50" fmla="*/ 1593 w 1700"/>
                  <a:gd name="T51" fmla="*/ 3435 h 3504"/>
                  <a:gd name="T52" fmla="*/ 1543 w 1700"/>
                  <a:gd name="T53" fmla="*/ 3477 h 3504"/>
                  <a:gd name="T54" fmla="*/ 1481 w 1700"/>
                  <a:gd name="T55" fmla="*/ 3500 h 3504"/>
                  <a:gd name="T56" fmla="*/ 192 w 1700"/>
                  <a:gd name="T57" fmla="*/ 3504 h 3504"/>
                  <a:gd name="T58" fmla="*/ 126 w 1700"/>
                  <a:gd name="T59" fmla="*/ 3492 h 3504"/>
                  <a:gd name="T60" fmla="*/ 69 w 1700"/>
                  <a:gd name="T61" fmla="*/ 3458 h 3504"/>
                  <a:gd name="T62" fmla="*/ 27 w 1700"/>
                  <a:gd name="T63" fmla="*/ 3408 h 3504"/>
                  <a:gd name="T64" fmla="*/ 4 w 1700"/>
                  <a:gd name="T65" fmla="*/ 3346 h 3504"/>
                  <a:gd name="T66" fmla="*/ 0 w 1700"/>
                  <a:gd name="T67" fmla="*/ 2326 h 3504"/>
                  <a:gd name="T68" fmla="*/ 6 w 1700"/>
                  <a:gd name="T69" fmla="*/ 2049 h 3504"/>
                  <a:gd name="T70" fmla="*/ 21 w 1700"/>
                  <a:gd name="T71" fmla="*/ 1799 h 3504"/>
                  <a:gd name="T72" fmla="*/ 46 w 1700"/>
                  <a:gd name="T73" fmla="*/ 1574 h 3504"/>
                  <a:gd name="T74" fmla="*/ 80 w 1700"/>
                  <a:gd name="T75" fmla="*/ 1373 h 3504"/>
                  <a:gd name="T76" fmla="*/ 125 w 1700"/>
                  <a:gd name="T77" fmla="*/ 1199 h 3504"/>
                  <a:gd name="T78" fmla="*/ 201 w 1700"/>
                  <a:gd name="T79" fmla="*/ 1000 h 3504"/>
                  <a:gd name="T80" fmla="*/ 305 w 1700"/>
                  <a:gd name="T81" fmla="*/ 810 h 3504"/>
                  <a:gd name="T82" fmla="*/ 434 w 1700"/>
                  <a:gd name="T83" fmla="*/ 630 h 3504"/>
                  <a:gd name="T84" fmla="*/ 591 w 1700"/>
                  <a:gd name="T85" fmla="*/ 461 h 3504"/>
                  <a:gd name="T86" fmla="*/ 763 w 1700"/>
                  <a:gd name="T87" fmla="*/ 314 h 3504"/>
                  <a:gd name="T88" fmla="*/ 954 w 1700"/>
                  <a:gd name="T89" fmla="*/ 183 h 3504"/>
                  <a:gd name="T90" fmla="*/ 1165 w 1700"/>
                  <a:gd name="T91" fmla="*/ 66 h 3504"/>
                  <a:gd name="T92" fmla="*/ 1310 w 1700"/>
                  <a:gd name="T93" fmla="*/ 4 h 3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700" h="3504">
                    <a:moveTo>
                      <a:pt x="1342" y="0"/>
                    </a:moveTo>
                    <a:lnTo>
                      <a:pt x="1375" y="0"/>
                    </a:lnTo>
                    <a:lnTo>
                      <a:pt x="1406" y="6"/>
                    </a:lnTo>
                    <a:lnTo>
                      <a:pt x="1435" y="18"/>
                    </a:lnTo>
                    <a:lnTo>
                      <a:pt x="1463" y="34"/>
                    </a:lnTo>
                    <a:lnTo>
                      <a:pt x="1489" y="54"/>
                    </a:lnTo>
                    <a:lnTo>
                      <a:pt x="1509" y="79"/>
                    </a:lnTo>
                    <a:lnTo>
                      <a:pt x="1526" y="108"/>
                    </a:lnTo>
                    <a:lnTo>
                      <a:pt x="1683" y="436"/>
                    </a:lnTo>
                    <a:lnTo>
                      <a:pt x="1694" y="465"/>
                    </a:lnTo>
                    <a:lnTo>
                      <a:pt x="1700" y="495"/>
                    </a:lnTo>
                    <a:lnTo>
                      <a:pt x="1700" y="526"/>
                    </a:lnTo>
                    <a:lnTo>
                      <a:pt x="1697" y="555"/>
                    </a:lnTo>
                    <a:lnTo>
                      <a:pt x="1689" y="584"/>
                    </a:lnTo>
                    <a:lnTo>
                      <a:pt x="1676" y="612"/>
                    </a:lnTo>
                    <a:lnTo>
                      <a:pt x="1660" y="636"/>
                    </a:lnTo>
                    <a:lnTo>
                      <a:pt x="1640" y="658"/>
                    </a:lnTo>
                    <a:lnTo>
                      <a:pt x="1616" y="678"/>
                    </a:lnTo>
                    <a:lnTo>
                      <a:pt x="1588" y="692"/>
                    </a:lnTo>
                    <a:lnTo>
                      <a:pt x="1503" y="731"/>
                    </a:lnTo>
                    <a:lnTo>
                      <a:pt x="1423" y="773"/>
                    </a:lnTo>
                    <a:lnTo>
                      <a:pt x="1351" y="816"/>
                    </a:lnTo>
                    <a:lnTo>
                      <a:pt x="1283" y="863"/>
                    </a:lnTo>
                    <a:lnTo>
                      <a:pt x="1220" y="912"/>
                    </a:lnTo>
                    <a:lnTo>
                      <a:pt x="1163" y="965"/>
                    </a:lnTo>
                    <a:lnTo>
                      <a:pt x="1113" y="1019"/>
                    </a:lnTo>
                    <a:lnTo>
                      <a:pt x="1067" y="1078"/>
                    </a:lnTo>
                    <a:lnTo>
                      <a:pt x="1027" y="1138"/>
                    </a:lnTo>
                    <a:lnTo>
                      <a:pt x="990" y="1203"/>
                    </a:lnTo>
                    <a:lnTo>
                      <a:pt x="958" y="1271"/>
                    </a:lnTo>
                    <a:lnTo>
                      <a:pt x="930" y="1343"/>
                    </a:lnTo>
                    <a:lnTo>
                      <a:pt x="905" y="1419"/>
                    </a:lnTo>
                    <a:lnTo>
                      <a:pt x="884" y="1499"/>
                    </a:lnTo>
                    <a:lnTo>
                      <a:pt x="868" y="1582"/>
                    </a:lnTo>
                    <a:lnTo>
                      <a:pt x="856" y="1671"/>
                    </a:lnTo>
                    <a:lnTo>
                      <a:pt x="848" y="1762"/>
                    </a:lnTo>
                    <a:lnTo>
                      <a:pt x="843" y="1857"/>
                    </a:lnTo>
                    <a:lnTo>
                      <a:pt x="1446" y="1857"/>
                    </a:lnTo>
                    <a:lnTo>
                      <a:pt x="1481" y="1860"/>
                    </a:lnTo>
                    <a:lnTo>
                      <a:pt x="1514" y="1869"/>
                    </a:lnTo>
                    <a:lnTo>
                      <a:pt x="1543" y="1884"/>
                    </a:lnTo>
                    <a:lnTo>
                      <a:pt x="1570" y="1903"/>
                    </a:lnTo>
                    <a:lnTo>
                      <a:pt x="1593" y="1926"/>
                    </a:lnTo>
                    <a:lnTo>
                      <a:pt x="1612" y="1953"/>
                    </a:lnTo>
                    <a:lnTo>
                      <a:pt x="1626" y="1982"/>
                    </a:lnTo>
                    <a:lnTo>
                      <a:pt x="1635" y="2015"/>
                    </a:lnTo>
                    <a:lnTo>
                      <a:pt x="1638" y="2050"/>
                    </a:lnTo>
                    <a:lnTo>
                      <a:pt x="1638" y="3311"/>
                    </a:lnTo>
                    <a:lnTo>
                      <a:pt x="1635" y="3346"/>
                    </a:lnTo>
                    <a:lnTo>
                      <a:pt x="1626" y="3377"/>
                    </a:lnTo>
                    <a:lnTo>
                      <a:pt x="1612" y="3408"/>
                    </a:lnTo>
                    <a:lnTo>
                      <a:pt x="1593" y="3435"/>
                    </a:lnTo>
                    <a:lnTo>
                      <a:pt x="1570" y="3458"/>
                    </a:lnTo>
                    <a:lnTo>
                      <a:pt x="1543" y="3477"/>
                    </a:lnTo>
                    <a:lnTo>
                      <a:pt x="1514" y="3492"/>
                    </a:lnTo>
                    <a:lnTo>
                      <a:pt x="1481" y="3500"/>
                    </a:lnTo>
                    <a:lnTo>
                      <a:pt x="1446" y="3504"/>
                    </a:lnTo>
                    <a:lnTo>
                      <a:pt x="192" y="3504"/>
                    </a:lnTo>
                    <a:lnTo>
                      <a:pt x="157" y="3500"/>
                    </a:lnTo>
                    <a:lnTo>
                      <a:pt x="126" y="3492"/>
                    </a:lnTo>
                    <a:lnTo>
                      <a:pt x="96" y="3477"/>
                    </a:lnTo>
                    <a:lnTo>
                      <a:pt x="69" y="3458"/>
                    </a:lnTo>
                    <a:lnTo>
                      <a:pt x="46" y="3435"/>
                    </a:lnTo>
                    <a:lnTo>
                      <a:pt x="27" y="3408"/>
                    </a:lnTo>
                    <a:lnTo>
                      <a:pt x="12" y="3377"/>
                    </a:lnTo>
                    <a:lnTo>
                      <a:pt x="4" y="3346"/>
                    </a:lnTo>
                    <a:lnTo>
                      <a:pt x="0" y="3311"/>
                    </a:lnTo>
                    <a:lnTo>
                      <a:pt x="0" y="2326"/>
                    </a:lnTo>
                    <a:lnTo>
                      <a:pt x="1" y="2184"/>
                    </a:lnTo>
                    <a:lnTo>
                      <a:pt x="6" y="2049"/>
                    </a:lnTo>
                    <a:lnTo>
                      <a:pt x="12" y="1921"/>
                    </a:lnTo>
                    <a:lnTo>
                      <a:pt x="21" y="1799"/>
                    </a:lnTo>
                    <a:lnTo>
                      <a:pt x="32" y="1683"/>
                    </a:lnTo>
                    <a:lnTo>
                      <a:pt x="46" y="1574"/>
                    </a:lnTo>
                    <a:lnTo>
                      <a:pt x="62" y="1470"/>
                    </a:lnTo>
                    <a:lnTo>
                      <a:pt x="80" y="1373"/>
                    </a:lnTo>
                    <a:lnTo>
                      <a:pt x="102" y="1283"/>
                    </a:lnTo>
                    <a:lnTo>
                      <a:pt x="125" y="1199"/>
                    </a:lnTo>
                    <a:lnTo>
                      <a:pt x="160" y="1098"/>
                    </a:lnTo>
                    <a:lnTo>
                      <a:pt x="201" y="1000"/>
                    </a:lnTo>
                    <a:lnTo>
                      <a:pt x="249" y="904"/>
                    </a:lnTo>
                    <a:lnTo>
                      <a:pt x="305" y="810"/>
                    </a:lnTo>
                    <a:lnTo>
                      <a:pt x="367" y="719"/>
                    </a:lnTo>
                    <a:lnTo>
                      <a:pt x="434" y="630"/>
                    </a:lnTo>
                    <a:lnTo>
                      <a:pt x="509" y="544"/>
                    </a:lnTo>
                    <a:lnTo>
                      <a:pt x="591" y="461"/>
                    </a:lnTo>
                    <a:lnTo>
                      <a:pt x="675" y="386"/>
                    </a:lnTo>
                    <a:lnTo>
                      <a:pt x="763" y="314"/>
                    </a:lnTo>
                    <a:lnTo>
                      <a:pt x="856" y="246"/>
                    </a:lnTo>
                    <a:lnTo>
                      <a:pt x="954" y="183"/>
                    </a:lnTo>
                    <a:lnTo>
                      <a:pt x="1057" y="122"/>
                    </a:lnTo>
                    <a:lnTo>
                      <a:pt x="1165" y="66"/>
                    </a:lnTo>
                    <a:lnTo>
                      <a:pt x="1277" y="15"/>
                    </a:lnTo>
                    <a:lnTo>
                      <a:pt x="1310" y="4"/>
                    </a:lnTo>
                    <a:lnTo>
                      <a:pt x="134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52" name="Rectangle 51"/>
          <p:cNvSpPr/>
          <p:nvPr/>
        </p:nvSpPr>
        <p:spPr>
          <a:xfrm>
            <a:off x="762001" y="1847639"/>
            <a:ext cx="4672445" cy="2200602"/>
          </a:xfrm>
          <a:prstGeom prst="rect">
            <a:avLst/>
          </a:prstGeom>
        </p:spPr>
        <p:txBody>
          <a:bodyPr wrap="square" lIns="0" tIns="0" rIns="0" bIns="0">
            <a:spAutoFit/>
          </a:bodyPr>
          <a:lstStyle/>
          <a:p>
            <a:r>
              <a:rPr lang="en-US" sz="1100" dirty="0"/>
              <a:t>When Theresa McClellan suddenly lost her husband Rick during a volleyball game in 2014, her whole world changed. “He’s just a great guy gone way too soon,” said Theresa. Because living an active lifestyle was so important to Rick, he and his wife had talked about organ donation and end-of-life-care. </a:t>
            </a:r>
          </a:p>
          <a:p>
            <a:endParaRPr lang="en-US" sz="1100" dirty="0"/>
          </a:p>
          <a:p>
            <a:r>
              <a:rPr lang="en-US" sz="1100" dirty="0"/>
              <a:t>It was impactful for her that Rick was able to help people until the very end with his gift of life. Since Rick’s passing, Theresa has become an avid supporter of the healing power of donation as a volunteer and ambassador for Saving Sight.</a:t>
            </a:r>
          </a:p>
          <a:p>
            <a:endParaRPr lang="en-US" sz="1100" dirty="0"/>
          </a:p>
          <a:p>
            <a:r>
              <a:rPr lang="en-US" sz="1100" dirty="0"/>
              <a:t>“It just helps me as I transition to life without him – it helps me know that I honored a wish of his,” said Theresa. </a:t>
            </a:r>
          </a:p>
        </p:txBody>
      </p:sp>
      <p:pic>
        <p:nvPicPr>
          <p:cNvPr id="14" name="Picture Placeholder 13" descr="A person and person smiling&#10;&#10;Description automatically generated with low confidence">
            <a:extLst>
              <a:ext uri="{FF2B5EF4-FFF2-40B4-BE49-F238E27FC236}">
                <a16:creationId xmlns:a16="http://schemas.microsoft.com/office/drawing/2014/main" id="{EC93472E-B74F-834E-8430-774C0E55EBED}"/>
              </a:ext>
            </a:extLst>
          </p:cNvPr>
          <p:cNvPicPr>
            <a:picLocks noGrp="1" noChangeAspect="1"/>
          </p:cNvPicPr>
          <p:nvPr>
            <p:ph type="pic" sz="quarter" idx="30"/>
          </p:nvPr>
        </p:nvPicPr>
        <p:blipFill>
          <a:blip r:embed="rId2" cstate="email">
            <a:extLst>
              <a:ext uri="{28A0092B-C50C-407E-A947-70E740481C1C}">
                <a14:useLocalDpi xmlns:a14="http://schemas.microsoft.com/office/drawing/2010/main"/>
              </a:ext>
            </a:extLst>
          </a:blip>
          <a:srcRect/>
          <a:stretch>
            <a:fillRect/>
          </a:stretch>
        </p:blipFill>
        <p:spPr>
          <a:xfrm>
            <a:off x="5667375" y="1227658"/>
            <a:ext cx="3088481" cy="3083544"/>
          </a:xfrm>
        </p:spPr>
      </p:pic>
    </p:spTree>
    <p:extLst>
      <p:ext uri="{BB962C8B-B14F-4D97-AF65-F5344CB8AC3E}">
        <p14:creationId xmlns:p14="http://schemas.microsoft.com/office/powerpoint/2010/main" val="30745017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ppt_w</p:attrName>
                                        </p:attrNameLst>
                                      </p:cBhvr>
                                      <p:tavLst>
                                        <p:tav tm="0">
                                          <p:val>
                                            <p:fltVal val="0"/>
                                          </p:val>
                                        </p:tav>
                                        <p:tav tm="100000">
                                          <p:val>
                                            <p:strVal val="#ppt_w"/>
                                          </p:val>
                                        </p:tav>
                                      </p:tavLst>
                                    </p:anim>
                                    <p:anim calcmode="lin" valueType="num">
                                      <p:cBhvr>
                                        <p:cTn id="8" dur="500" fill="hold"/>
                                        <p:tgtEl>
                                          <p:spTgt spid="29"/>
                                        </p:tgtEl>
                                        <p:attrNameLst>
                                          <p:attrName>ppt_h</p:attrName>
                                        </p:attrNameLst>
                                      </p:cBhvr>
                                      <p:tavLst>
                                        <p:tav tm="0">
                                          <p:val>
                                            <p:fltVal val="0"/>
                                          </p:val>
                                        </p:tav>
                                        <p:tav tm="100000">
                                          <p:val>
                                            <p:strVal val="#ppt_h"/>
                                          </p:val>
                                        </p:tav>
                                      </p:tavLst>
                                    </p:anim>
                                    <p:animEffect transition="in" filter="fade">
                                      <p:cBhvr>
                                        <p:cTn id="9" dur="500"/>
                                        <p:tgtEl>
                                          <p:spTgt spid="29"/>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52"/>
                                        </p:tgtEl>
                                        <p:attrNameLst>
                                          <p:attrName>style.visibility</p:attrName>
                                        </p:attrNameLst>
                                      </p:cBhvr>
                                      <p:to>
                                        <p:strVal val="visible"/>
                                      </p:to>
                                    </p:set>
                                    <p:animEffect transition="in" filter="wipe(left)">
                                      <p:cBhvr>
                                        <p:cTn id="1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bwMode="auto">
          <a:xfrm>
            <a:off x="388144" y="1472623"/>
            <a:ext cx="8361219" cy="2895708"/>
          </a:xfrm>
          <a:prstGeom prst="roundRect">
            <a:avLst>
              <a:gd name="adj" fmla="val 3657"/>
            </a:avLst>
          </a:prstGeom>
          <a:solidFill>
            <a:schemeClr val="bg1">
              <a:lumMod val="95000"/>
            </a:schemeClr>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3" name="Title 2"/>
          <p:cNvSpPr>
            <a:spLocks noGrp="1"/>
          </p:cNvSpPr>
          <p:nvPr>
            <p:ph type="title"/>
          </p:nvPr>
        </p:nvSpPr>
        <p:spPr>
          <a:xfrm>
            <a:off x="381000" y="516339"/>
            <a:ext cx="8368363" cy="409459"/>
          </a:xfrm>
        </p:spPr>
        <p:txBody>
          <a:bodyPr/>
          <a:lstStyle/>
          <a:p>
            <a:r>
              <a:rPr lang="en-US" b="1" dirty="0">
                <a:solidFill>
                  <a:srgbClr val="717171"/>
                </a:solidFill>
              </a:rPr>
              <a:t>THE IMPACT OF DONATION</a:t>
            </a:r>
          </a:p>
        </p:txBody>
      </p:sp>
      <p:grpSp>
        <p:nvGrpSpPr>
          <p:cNvPr id="29" name="Group 28"/>
          <p:cNvGrpSpPr/>
          <p:nvPr/>
        </p:nvGrpSpPr>
        <p:grpSpPr>
          <a:xfrm>
            <a:off x="762001" y="1227658"/>
            <a:ext cx="489930" cy="489930"/>
            <a:chOff x="4191000" y="483707"/>
            <a:chExt cx="964660" cy="964660"/>
          </a:xfrm>
        </p:grpSpPr>
        <p:sp>
          <p:nvSpPr>
            <p:cNvPr id="32" name="Oval 31"/>
            <p:cNvSpPr/>
            <p:nvPr/>
          </p:nvSpPr>
          <p:spPr bwMode="auto">
            <a:xfrm>
              <a:off x="4191000" y="483707"/>
              <a:ext cx="964660" cy="964660"/>
            </a:xfrm>
            <a:prstGeom prst="ellipse">
              <a:avLst/>
            </a:prstGeom>
            <a:solidFill>
              <a:schemeClr val="bg1"/>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grpSp>
          <p:nvGrpSpPr>
            <p:cNvPr id="33" name="Group 32"/>
            <p:cNvGrpSpPr/>
            <p:nvPr/>
          </p:nvGrpSpPr>
          <p:grpSpPr>
            <a:xfrm>
              <a:off x="4418382" y="739775"/>
              <a:ext cx="509896" cy="452524"/>
              <a:chOff x="317500" y="3721100"/>
              <a:chExt cx="1255713" cy="1114426"/>
            </a:xfrm>
            <a:solidFill>
              <a:schemeClr val="accent1"/>
            </a:solidFill>
          </p:grpSpPr>
          <p:sp>
            <p:nvSpPr>
              <p:cNvPr id="34" name="Freeform 6"/>
              <p:cNvSpPr>
                <a:spLocks/>
              </p:cNvSpPr>
              <p:nvPr/>
            </p:nvSpPr>
            <p:spPr bwMode="auto">
              <a:xfrm>
                <a:off x="317500" y="3721100"/>
                <a:ext cx="541338" cy="1114425"/>
              </a:xfrm>
              <a:custGeom>
                <a:avLst/>
                <a:gdLst>
                  <a:gd name="T0" fmla="*/ 1377 w 1704"/>
                  <a:gd name="T1" fmla="*/ 1 h 3508"/>
                  <a:gd name="T2" fmla="*/ 1439 w 1704"/>
                  <a:gd name="T3" fmla="*/ 18 h 3508"/>
                  <a:gd name="T4" fmla="*/ 1491 w 1704"/>
                  <a:gd name="T5" fmla="*/ 55 h 3508"/>
                  <a:gd name="T6" fmla="*/ 1530 w 1704"/>
                  <a:gd name="T7" fmla="*/ 109 h 3508"/>
                  <a:gd name="T8" fmla="*/ 1696 w 1704"/>
                  <a:gd name="T9" fmla="*/ 469 h 3508"/>
                  <a:gd name="T10" fmla="*/ 1704 w 1704"/>
                  <a:gd name="T11" fmla="*/ 530 h 3508"/>
                  <a:gd name="T12" fmla="*/ 1692 w 1704"/>
                  <a:gd name="T13" fmla="*/ 588 h 3508"/>
                  <a:gd name="T14" fmla="*/ 1663 w 1704"/>
                  <a:gd name="T15" fmla="*/ 640 h 3508"/>
                  <a:gd name="T16" fmla="*/ 1618 w 1704"/>
                  <a:gd name="T17" fmla="*/ 682 h 3508"/>
                  <a:gd name="T18" fmla="*/ 1505 w 1704"/>
                  <a:gd name="T19" fmla="*/ 735 h 3508"/>
                  <a:gd name="T20" fmla="*/ 1353 w 1704"/>
                  <a:gd name="T21" fmla="*/ 820 h 3508"/>
                  <a:gd name="T22" fmla="*/ 1224 w 1704"/>
                  <a:gd name="T23" fmla="*/ 916 h 3508"/>
                  <a:gd name="T24" fmla="*/ 1115 w 1704"/>
                  <a:gd name="T25" fmla="*/ 1023 h 3508"/>
                  <a:gd name="T26" fmla="*/ 1029 w 1704"/>
                  <a:gd name="T27" fmla="*/ 1142 h 3508"/>
                  <a:gd name="T28" fmla="*/ 960 w 1704"/>
                  <a:gd name="T29" fmla="*/ 1275 h 3508"/>
                  <a:gd name="T30" fmla="*/ 907 w 1704"/>
                  <a:gd name="T31" fmla="*/ 1423 h 3508"/>
                  <a:gd name="T32" fmla="*/ 871 w 1704"/>
                  <a:gd name="T33" fmla="*/ 1586 h 3508"/>
                  <a:gd name="T34" fmla="*/ 850 w 1704"/>
                  <a:gd name="T35" fmla="*/ 1766 h 3508"/>
                  <a:gd name="T36" fmla="*/ 1446 w 1704"/>
                  <a:gd name="T37" fmla="*/ 1861 h 3508"/>
                  <a:gd name="T38" fmla="*/ 1513 w 1704"/>
                  <a:gd name="T39" fmla="*/ 1873 h 3508"/>
                  <a:gd name="T40" fmla="*/ 1569 w 1704"/>
                  <a:gd name="T41" fmla="*/ 1907 h 3508"/>
                  <a:gd name="T42" fmla="*/ 1612 w 1704"/>
                  <a:gd name="T43" fmla="*/ 1957 h 3508"/>
                  <a:gd name="T44" fmla="*/ 1635 w 1704"/>
                  <a:gd name="T45" fmla="*/ 2019 h 3508"/>
                  <a:gd name="T46" fmla="*/ 1637 w 1704"/>
                  <a:gd name="T47" fmla="*/ 3315 h 3508"/>
                  <a:gd name="T48" fmla="*/ 1625 w 1704"/>
                  <a:gd name="T49" fmla="*/ 3381 h 3508"/>
                  <a:gd name="T50" fmla="*/ 1592 w 1704"/>
                  <a:gd name="T51" fmla="*/ 3439 h 3508"/>
                  <a:gd name="T52" fmla="*/ 1543 w 1704"/>
                  <a:gd name="T53" fmla="*/ 3481 h 3508"/>
                  <a:gd name="T54" fmla="*/ 1480 w 1704"/>
                  <a:gd name="T55" fmla="*/ 3504 h 3508"/>
                  <a:gd name="T56" fmla="*/ 191 w 1704"/>
                  <a:gd name="T57" fmla="*/ 3508 h 3508"/>
                  <a:gd name="T58" fmla="*/ 125 w 1704"/>
                  <a:gd name="T59" fmla="*/ 3496 h 3508"/>
                  <a:gd name="T60" fmla="*/ 68 w 1704"/>
                  <a:gd name="T61" fmla="*/ 3462 h 3508"/>
                  <a:gd name="T62" fmla="*/ 27 w 1704"/>
                  <a:gd name="T63" fmla="*/ 3412 h 3508"/>
                  <a:gd name="T64" fmla="*/ 4 w 1704"/>
                  <a:gd name="T65" fmla="*/ 3350 h 3508"/>
                  <a:gd name="T66" fmla="*/ 0 w 1704"/>
                  <a:gd name="T67" fmla="*/ 2330 h 3508"/>
                  <a:gd name="T68" fmla="*/ 5 w 1704"/>
                  <a:gd name="T69" fmla="*/ 2055 h 3508"/>
                  <a:gd name="T70" fmla="*/ 21 w 1704"/>
                  <a:gd name="T71" fmla="*/ 1805 h 3508"/>
                  <a:gd name="T72" fmla="*/ 47 w 1704"/>
                  <a:gd name="T73" fmla="*/ 1579 h 3508"/>
                  <a:gd name="T74" fmla="*/ 82 w 1704"/>
                  <a:gd name="T75" fmla="*/ 1377 h 3508"/>
                  <a:gd name="T76" fmla="*/ 128 w 1704"/>
                  <a:gd name="T77" fmla="*/ 1200 h 3508"/>
                  <a:gd name="T78" fmla="*/ 193 w 1704"/>
                  <a:gd name="T79" fmla="*/ 1022 h 3508"/>
                  <a:gd name="T80" fmla="*/ 281 w 1704"/>
                  <a:gd name="T81" fmla="*/ 852 h 3508"/>
                  <a:gd name="T82" fmla="*/ 388 w 1704"/>
                  <a:gd name="T83" fmla="*/ 690 h 3508"/>
                  <a:gd name="T84" fmla="*/ 517 w 1704"/>
                  <a:gd name="T85" fmla="*/ 538 h 3508"/>
                  <a:gd name="T86" fmla="*/ 663 w 1704"/>
                  <a:gd name="T87" fmla="*/ 399 h 3508"/>
                  <a:gd name="T88" fmla="*/ 819 w 1704"/>
                  <a:gd name="T89" fmla="*/ 273 h 3508"/>
                  <a:gd name="T90" fmla="*/ 991 w 1704"/>
                  <a:gd name="T91" fmla="*/ 160 h 3508"/>
                  <a:gd name="T92" fmla="*/ 1180 w 1704"/>
                  <a:gd name="T93" fmla="*/ 61 h 3508"/>
                  <a:gd name="T94" fmla="*/ 1312 w 1704"/>
                  <a:gd name="T95" fmla="*/ 5 h 3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04" h="3508">
                    <a:moveTo>
                      <a:pt x="1345" y="0"/>
                    </a:moveTo>
                    <a:lnTo>
                      <a:pt x="1377" y="1"/>
                    </a:lnTo>
                    <a:lnTo>
                      <a:pt x="1409" y="7"/>
                    </a:lnTo>
                    <a:lnTo>
                      <a:pt x="1439" y="18"/>
                    </a:lnTo>
                    <a:lnTo>
                      <a:pt x="1465" y="34"/>
                    </a:lnTo>
                    <a:lnTo>
                      <a:pt x="1491" y="55"/>
                    </a:lnTo>
                    <a:lnTo>
                      <a:pt x="1511" y="80"/>
                    </a:lnTo>
                    <a:lnTo>
                      <a:pt x="1530" y="109"/>
                    </a:lnTo>
                    <a:lnTo>
                      <a:pt x="1685" y="440"/>
                    </a:lnTo>
                    <a:lnTo>
                      <a:pt x="1696" y="469"/>
                    </a:lnTo>
                    <a:lnTo>
                      <a:pt x="1702" y="499"/>
                    </a:lnTo>
                    <a:lnTo>
                      <a:pt x="1704" y="530"/>
                    </a:lnTo>
                    <a:lnTo>
                      <a:pt x="1700" y="559"/>
                    </a:lnTo>
                    <a:lnTo>
                      <a:pt x="1692" y="588"/>
                    </a:lnTo>
                    <a:lnTo>
                      <a:pt x="1679" y="616"/>
                    </a:lnTo>
                    <a:lnTo>
                      <a:pt x="1663" y="640"/>
                    </a:lnTo>
                    <a:lnTo>
                      <a:pt x="1642" y="662"/>
                    </a:lnTo>
                    <a:lnTo>
                      <a:pt x="1618" y="682"/>
                    </a:lnTo>
                    <a:lnTo>
                      <a:pt x="1590" y="696"/>
                    </a:lnTo>
                    <a:lnTo>
                      <a:pt x="1505" y="735"/>
                    </a:lnTo>
                    <a:lnTo>
                      <a:pt x="1427" y="777"/>
                    </a:lnTo>
                    <a:lnTo>
                      <a:pt x="1353" y="820"/>
                    </a:lnTo>
                    <a:lnTo>
                      <a:pt x="1285" y="867"/>
                    </a:lnTo>
                    <a:lnTo>
                      <a:pt x="1224" y="916"/>
                    </a:lnTo>
                    <a:lnTo>
                      <a:pt x="1167" y="969"/>
                    </a:lnTo>
                    <a:lnTo>
                      <a:pt x="1115" y="1023"/>
                    </a:lnTo>
                    <a:lnTo>
                      <a:pt x="1069" y="1082"/>
                    </a:lnTo>
                    <a:lnTo>
                      <a:pt x="1029" y="1142"/>
                    </a:lnTo>
                    <a:lnTo>
                      <a:pt x="993" y="1207"/>
                    </a:lnTo>
                    <a:lnTo>
                      <a:pt x="960" y="1275"/>
                    </a:lnTo>
                    <a:lnTo>
                      <a:pt x="932" y="1347"/>
                    </a:lnTo>
                    <a:lnTo>
                      <a:pt x="907" y="1423"/>
                    </a:lnTo>
                    <a:lnTo>
                      <a:pt x="886" y="1503"/>
                    </a:lnTo>
                    <a:lnTo>
                      <a:pt x="871" y="1586"/>
                    </a:lnTo>
                    <a:lnTo>
                      <a:pt x="858" y="1675"/>
                    </a:lnTo>
                    <a:lnTo>
                      <a:pt x="850" y="1766"/>
                    </a:lnTo>
                    <a:lnTo>
                      <a:pt x="846" y="1861"/>
                    </a:lnTo>
                    <a:lnTo>
                      <a:pt x="1446" y="1861"/>
                    </a:lnTo>
                    <a:lnTo>
                      <a:pt x="1480" y="1864"/>
                    </a:lnTo>
                    <a:lnTo>
                      <a:pt x="1513" y="1873"/>
                    </a:lnTo>
                    <a:lnTo>
                      <a:pt x="1543" y="1888"/>
                    </a:lnTo>
                    <a:lnTo>
                      <a:pt x="1569" y="1907"/>
                    </a:lnTo>
                    <a:lnTo>
                      <a:pt x="1592" y="1930"/>
                    </a:lnTo>
                    <a:lnTo>
                      <a:pt x="1612" y="1957"/>
                    </a:lnTo>
                    <a:lnTo>
                      <a:pt x="1625" y="1986"/>
                    </a:lnTo>
                    <a:lnTo>
                      <a:pt x="1635" y="2019"/>
                    </a:lnTo>
                    <a:lnTo>
                      <a:pt x="1637" y="2054"/>
                    </a:lnTo>
                    <a:lnTo>
                      <a:pt x="1637" y="3315"/>
                    </a:lnTo>
                    <a:lnTo>
                      <a:pt x="1635" y="3350"/>
                    </a:lnTo>
                    <a:lnTo>
                      <a:pt x="1625" y="3381"/>
                    </a:lnTo>
                    <a:lnTo>
                      <a:pt x="1612" y="3412"/>
                    </a:lnTo>
                    <a:lnTo>
                      <a:pt x="1592" y="3439"/>
                    </a:lnTo>
                    <a:lnTo>
                      <a:pt x="1569" y="3462"/>
                    </a:lnTo>
                    <a:lnTo>
                      <a:pt x="1543" y="3481"/>
                    </a:lnTo>
                    <a:lnTo>
                      <a:pt x="1513" y="3496"/>
                    </a:lnTo>
                    <a:lnTo>
                      <a:pt x="1480" y="3504"/>
                    </a:lnTo>
                    <a:lnTo>
                      <a:pt x="1446" y="3508"/>
                    </a:lnTo>
                    <a:lnTo>
                      <a:pt x="191" y="3508"/>
                    </a:lnTo>
                    <a:lnTo>
                      <a:pt x="157" y="3504"/>
                    </a:lnTo>
                    <a:lnTo>
                      <a:pt x="125" y="3496"/>
                    </a:lnTo>
                    <a:lnTo>
                      <a:pt x="96" y="3481"/>
                    </a:lnTo>
                    <a:lnTo>
                      <a:pt x="68" y="3462"/>
                    </a:lnTo>
                    <a:lnTo>
                      <a:pt x="45" y="3439"/>
                    </a:lnTo>
                    <a:lnTo>
                      <a:pt x="27" y="3412"/>
                    </a:lnTo>
                    <a:lnTo>
                      <a:pt x="12" y="3381"/>
                    </a:lnTo>
                    <a:lnTo>
                      <a:pt x="4" y="3350"/>
                    </a:lnTo>
                    <a:lnTo>
                      <a:pt x="0" y="3315"/>
                    </a:lnTo>
                    <a:lnTo>
                      <a:pt x="0" y="2330"/>
                    </a:lnTo>
                    <a:lnTo>
                      <a:pt x="1" y="2189"/>
                    </a:lnTo>
                    <a:lnTo>
                      <a:pt x="5" y="2055"/>
                    </a:lnTo>
                    <a:lnTo>
                      <a:pt x="12" y="1926"/>
                    </a:lnTo>
                    <a:lnTo>
                      <a:pt x="21" y="1805"/>
                    </a:lnTo>
                    <a:lnTo>
                      <a:pt x="33" y="1689"/>
                    </a:lnTo>
                    <a:lnTo>
                      <a:pt x="47" y="1579"/>
                    </a:lnTo>
                    <a:lnTo>
                      <a:pt x="64" y="1476"/>
                    </a:lnTo>
                    <a:lnTo>
                      <a:pt x="82" y="1377"/>
                    </a:lnTo>
                    <a:lnTo>
                      <a:pt x="104" y="1286"/>
                    </a:lnTo>
                    <a:lnTo>
                      <a:pt x="128" y="1200"/>
                    </a:lnTo>
                    <a:lnTo>
                      <a:pt x="158" y="1110"/>
                    </a:lnTo>
                    <a:lnTo>
                      <a:pt x="193" y="1022"/>
                    </a:lnTo>
                    <a:lnTo>
                      <a:pt x="235" y="936"/>
                    </a:lnTo>
                    <a:lnTo>
                      <a:pt x="281" y="852"/>
                    </a:lnTo>
                    <a:lnTo>
                      <a:pt x="331" y="771"/>
                    </a:lnTo>
                    <a:lnTo>
                      <a:pt x="388" y="690"/>
                    </a:lnTo>
                    <a:lnTo>
                      <a:pt x="450" y="614"/>
                    </a:lnTo>
                    <a:lnTo>
                      <a:pt x="517" y="538"/>
                    </a:lnTo>
                    <a:lnTo>
                      <a:pt x="590" y="465"/>
                    </a:lnTo>
                    <a:lnTo>
                      <a:pt x="663" y="399"/>
                    </a:lnTo>
                    <a:lnTo>
                      <a:pt x="739" y="334"/>
                    </a:lnTo>
                    <a:lnTo>
                      <a:pt x="819" y="273"/>
                    </a:lnTo>
                    <a:lnTo>
                      <a:pt x="903" y="215"/>
                    </a:lnTo>
                    <a:lnTo>
                      <a:pt x="991" y="160"/>
                    </a:lnTo>
                    <a:lnTo>
                      <a:pt x="1083" y="109"/>
                    </a:lnTo>
                    <a:lnTo>
                      <a:pt x="1180" y="61"/>
                    </a:lnTo>
                    <a:lnTo>
                      <a:pt x="1280" y="16"/>
                    </a:lnTo>
                    <a:lnTo>
                      <a:pt x="1312" y="5"/>
                    </a:lnTo>
                    <a:lnTo>
                      <a:pt x="134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 name="Freeform 7"/>
              <p:cNvSpPr>
                <a:spLocks/>
              </p:cNvSpPr>
              <p:nvPr/>
            </p:nvSpPr>
            <p:spPr bwMode="auto">
              <a:xfrm>
                <a:off x="1033463" y="3722688"/>
                <a:ext cx="539750" cy="1112838"/>
              </a:xfrm>
              <a:custGeom>
                <a:avLst/>
                <a:gdLst>
                  <a:gd name="T0" fmla="*/ 1375 w 1700"/>
                  <a:gd name="T1" fmla="*/ 0 h 3504"/>
                  <a:gd name="T2" fmla="*/ 1435 w 1700"/>
                  <a:gd name="T3" fmla="*/ 18 h 3504"/>
                  <a:gd name="T4" fmla="*/ 1489 w 1700"/>
                  <a:gd name="T5" fmla="*/ 54 h 3504"/>
                  <a:gd name="T6" fmla="*/ 1526 w 1700"/>
                  <a:gd name="T7" fmla="*/ 108 h 3504"/>
                  <a:gd name="T8" fmla="*/ 1694 w 1700"/>
                  <a:gd name="T9" fmla="*/ 465 h 3504"/>
                  <a:gd name="T10" fmla="*/ 1700 w 1700"/>
                  <a:gd name="T11" fmla="*/ 526 h 3504"/>
                  <a:gd name="T12" fmla="*/ 1689 w 1700"/>
                  <a:gd name="T13" fmla="*/ 584 h 3504"/>
                  <a:gd name="T14" fmla="*/ 1660 w 1700"/>
                  <a:gd name="T15" fmla="*/ 636 h 3504"/>
                  <a:gd name="T16" fmla="*/ 1616 w 1700"/>
                  <a:gd name="T17" fmla="*/ 678 h 3504"/>
                  <a:gd name="T18" fmla="*/ 1503 w 1700"/>
                  <a:gd name="T19" fmla="*/ 731 h 3504"/>
                  <a:gd name="T20" fmla="*/ 1351 w 1700"/>
                  <a:gd name="T21" fmla="*/ 816 h 3504"/>
                  <a:gd name="T22" fmla="*/ 1220 w 1700"/>
                  <a:gd name="T23" fmla="*/ 912 h 3504"/>
                  <a:gd name="T24" fmla="*/ 1113 w 1700"/>
                  <a:gd name="T25" fmla="*/ 1019 h 3504"/>
                  <a:gd name="T26" fmla="*/ 1027 w 1700"/>
                  <a:gd name="T27" fmla="*/ 1138 h 3504"/>
                  <a:gd name="T28" fmla="*/ 958 w 1700"/>
                  <a:gd name="T29" fmla="*/ 1271 h 3504"/>
                  <a:gd name="T30" fmla="*/ 905 w 1700"/>
                  <a:gd name="T31" fmla="*/ 1419 h 3504"/>
                  <a:gd name="T32" fmla="*/ 868 w 1700"/>
                  <a:gd name="T33" fmla="*/ 1582 h 3504"/>
                  <a:gd name="T34" fmla="*/ 848 w 1700"/>
                  <a:gd name="T35" fmla="*/ 1762 h 3504"/>
                  <a:gd name="T36" fmla="*/ 1446 w 1700"/>
                  <a:gd name="T37" fmla="*/ 1857 h 3504"/>
                  <a:gd name="T38" fmla="*/ 1514 w 1700"/>
                  <a:gd name="T39" fmla="*/ 1869 h 3504"/>
                  <a:gd name="T40" fmla="*/ 1570 w 1700"/>
                  <a:gd name="T41" fmla="*/ 1903 h 3504"/>
                  <a:gd name="T42" fmla="*/ 1612 w 1700"/>
                  <a:gd name="T43" fmla="*/ 1953 h 3504"/>
                  <a:gd name="T44" fmla="*/ 1635 w 1700"/>
                  <a:gd name="T45" fmla="*/ 2015 h 3504"/>
                  <a:gd name="T46" fmla="*/ 1638 w 1700"/>
                  <a:gd name="T47" fmla="*/ 3311 h 3504"/>
                  <a:gd name="T48" fmla="*/ 1626 w 1700"/>
                  <a:gd name="T49" fmla="*/ 3377 h 3504"/>
                  <a:gd name="T50" fmla="*/ 1593 w 1700"/>
                  <a:gd name="T51" fmla="*/ 3435 h 3504"/>
                  <a:gd name="T52" fmla="*/ 1543 w 1700"/>
                  <a:gd name="T53" fmla="*/ 3477 h 3504"/>
                  <a:gd name="T54" fmla="*/ 1481 w 1700"/>
                  <a:gd name="T55" fmla="*/ 3500 h 3504"/>
                  <a:gd name="T56" fmla="*/ 192 w 1700"/>
                  <a:gd name="T57" fmla="*/ 3504 h 3504"/>
                  <a:gd name="T58" fmla="*/ 126 w 1700"/>
                  <a:gd name="T59" fmla="*/ 3492 h 3504"/>
                  <a:gd name="T60" fmla="*/ 69 w 1700"/>
                  <a:gd name="T61" fmla="*/ 3458 h 3504"/>
                  <a:gd name="T62" fmla="*/ 27 w 1700"/>
                  <a:gd name="T63" fmla="*/ 3408 h 3504"/>
                  <a:gd name="T64" fmla="*/ 4 w 1700"/>
                  <a:gd name="T65" fmla="*/ 3346 h 3504"/>
                  <a:gd name="T66" fmla="*/ 0 w 1700"/>
                  <a:gd name="T67" fmla="*/ 2326 h 3504"/>
                  <a:gd name="T68" fmla="*/ 6 w 1700"/>
                  <a:gd name="T69" fmla="*/ 2049 h 3504"/>
                  <a:gd name="T70" fmla="*/ 21 w 1700"/>
                  <a:gd name="T71" fmla="*/ 1799 h 3504"/>
                  <a:gd name="T72" fmla="*/ 46 w 1700"/>
                  <a:gd name="T73" fmla="*/ 1574 h 3504"/>
                  <a:gd name="T74" fmla="*/ 80 w 1700"/>
                  <a:gd name="T75" fmla="*/ 1373 h 3504"/>
                  <a:gd name="T76" fmla="*/ 125 w 1700"/>
                  <a:gd name="T77" fmla="*/ 1199 h 3504"/>
                  <a:gd name="T78" fmla="*/ 201 w 1700"/>
                  <a:gd name="T79" fmla="*/ 1000 h 3504"/>
                  <a:gd name="T80" fmla="*/ 305 w 1700"/>
                  <a:gd name="T81" fmla="*/ 810 h 3504"/>
                  <a:gd name="T82" fmla="*/ 434 w 1700"/>
                  <a:gd name="T83" fmla="*/ 630 h 3504"/>
                  <a:gd name="T84" fmla="*/ 591 w 1700"/>
                  <a:gd name="T85" fmla="*/ 461 h 3504"/>
                  <a:gd name="T86" fmla="*/ 763 w 1700"/>
                  <a:gd name="T87" fmla="*/ 314 h 3504"/>
                  <a:gd name="T88" fmla="*/ 954 w 1700"/>
                  <a:gd name="T89" fmla="*/ 183 h 3504"/>
                  <a:gd name="T90" fmla="*/ 1165 w 1700"/>
                  <a:gd name="T91" fmla="*/ 66 h 3504"/>
                  <a:gd name="T92" fmla="*/ 1310 w 1700"/>
                  <a:gd name="T93" fmla="*/ 4 h 3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700" h="3504">
                    <a:moveTo>
                      <a:pt x="1342" y="0"/>
                    </a:moveTo>
                    <a:lnTo>
                      <a:pt x="1375" y="0"/>
                    </a:lnTo>
                    <a:lnTo>
                      <a:pt x="1406" y="6"/>
                    </a:lnTo>
                    <a:lnTo>
                      <a:pt x="1435" y="18"/>
                    </a:lnTo>
                    <a:lnTo>
                      <a:pt x="1463" y="34"/>
                    </a:lnTo>
                    <a:lnTo>
                      <a:pt x="1489" y="54"/>
                    </a:lnTo>
                    <a:lnTo>
                      <a:pt x="1509" y="79"/>
                    </a:lnTo>
                    <a:lnTo>
                      <a:pt x="1526" y="108"/>
                    </a:lnTo>
                    <a:lnTo>
                      <a:pt x="1683" y="436"/>
                    </a:lnTo>
                    <a:lnTo>
                      <a:pt x="1694" y="465"/>
                    </a:lnTo>
                    <a:lnTo>
                      <a:pt x="1700" y="495"/>
                    </a:lnTo>
                    <a:lnTo>
                      <a:pt x="1700" y="526"/>
                    </a:lnTo>
                    <a:lnTo>
                      <a:pt x="1697" y="555"/>
                    </a:lnTo>
                    <a:lnTo>
                      <a:pt x="1689" y="584"/>
                    </a:lnTo>
                    <a:lnTo>
                      <a:pt x="1676" y="612"/>
                    </a:lnTo>
                    <a:lnTo>
                      <a:pt x="1660" y="636"/>
                    </a:lnTo>
                    <a:lnTo>
                      <a:pt x="1640" y="658"/>
                    </a:lnTo>
                    <a:lnTo>
                      <a:pt x="1616" y="678"/>
                    </a:lnTo>
                    <a:lnTo>
                      <a:pt x="1588" y="692"/>
                    </a:lnTo>
                    <a:lnTo>
                      <a:pt x="1503" y="731"/>
                    </a:lnTo>
                    <a:lnTo>
                      <a:pt x="1423" y="773"/>
                    </a:lnTo>
                    <a:lnTo>
                      <a:pt x="1351" y="816"/>
                    </a:lnTo>
                    <a:lnTo>
                      <a:pt x="1283" y="863"/>
                    </a:lnTo>
                    <a:lnTo>
                      <a:pt x="1220" y="912"/>
                    </a:lnTo>
                    <a:lnTo>
                      <a:pt x="1163" y="965"/>
                    </a:lnTo>
                    <a:lnTo>
                      <a:pt x="1113" y="1019"/>
                    </a:lnTo>
                    <a:lnTo>
                      <a:pt x="1067" y="1078"/>
                    </a:lnTo>
                    <a:lnTo>
                      <a:pt x="1027" y="1138"/>
                    </a:lnTo>
                    <a:lnTo>
                      <a:pt x="990" y="1203"/>
                    </a:lnTo>
                    <a:lnTo>
                      <a:pt x="958" y="1271"/>
                    </a:lnTo>
                    <a:lnTo>
                      <a:pt x="930" y="1343"/>
                    </a:lnTo>
                    <a:lnTo>
                      <a:pt x="905" y="1419"/>
                    </a:lnTo>
                    <a:lnTo>
                      <a:pt x="884" y="1499"/>
                    </a:lnTo>
                    <a:lnTo>
                      <a:pt x="868" y="1582"/>
                    </a:lnTo>
                    <a:lnTo>
                      <a:pt x="856" y="1671"/>
                    </a:lnTo>
                    <a:lnTo>
                      <a:pt x="848" y="1762"/>
                    </a:lnTo>
                    <a:lnTo>
                      <a:pt x="843" y="1857"/>
                    </a:lnTo>
                    <a:lnTo>
                      <a:pt x="1446" y="1857"/>
                    </a:lnTo>
                    <a:lnTo>
                      <a:pt x="1481" y="1860"/>
                    </a:lnTo>
                    <a:lnTo>
                      <a:pt x="1514" y="1869"/>
                    </a:lnTo>
                    <a:lnTo>
                      <a:pt x="1543" y="1884"/>
                    </a:lnTo>
                    <a:lnTo>
                      <a:pt x="1570" y="1903"/>
                    </a:lnTo>
                    <a:lnTo>
                      <a:pt x="1593" y="1926"/>
                    </a:lnTo>
                    <a:lnTo>
                      <a:pt x="1612" y="1953"/>
                    </a:lnTo>
                    <a:lnTo>
                      <a:pt x="1626" y="1982"/>
                    </a:lnTo>
                    <a:lnTo>
                      <a:pt x="1635" y="2015"/>
                    </a:lnTo>
                    <a:lnTo>
                      <a:pt x="1638" y="2050"/>
                    </a:lnTo>
                    <a:lnTo>
                      <a:pt x="1638" y="3311"/>
                    </a:lnTo>
                    <a:lnTo>
                      <a:pt x="1635" y="3346"/>
                    </a:lnTo>
                    <a:lnTo>
                      <a:pt x="1626" y="3377"/>
                    </a:lnTo>
                    <a:lnTo>
                      <a:pt x="1612" y="3408"/>
                    </a:lnTo>
                    <a:lnTo>
                      <a:pt x="1593" y="3435"/>
                    </a:lnTo>
                    <a:lnTo>
                      <a:pt x="1570" y="3458"/>
                    </a:lnTo>
                    <a:lnTo>
                      <a:pt x="1543" y="3477"/>
                    </a:lnTo>
                    <a:lnTo>
                      <a:pt x="1514" y="3492"/>
                    </a:lnTo>
                    <a:lnTo>
                      <a:pt x="1481" y="3500"/>
                    </a:lnTo>
                    <a:lnTo>
                      <a:pt x="1446" y="3504"/>
                    </a:lnTo>
                    <a:lnTo>
                      <a:pt x="192" y="3504"/>
                    </a:lnTo>
                    <a:lnTo>
                      <a:pt x="157" y="3500"/>
                    </a:lnTo>
                    <a:lnTo>
                      <a:pt x="126" y="3492"/>
                    </a:lnTo>
                    <a:lnTo>
                      <a:pt x="96" y="3477"/>
                    </a:lnTo>
                    <a:lnTo>
                      <a:pt x="69" y="3458"/>
                    </a:lnTo>
                    <a:lnTo>
                      <a:pt x="46" y="3435"/>
                    </a:lnTo>
                    <a:lnTo>
                      <a:pt x="27" y="3408"/>
                    </a:lnTo>
                    <a:lnTo>
                      <a:pt x="12" y="3377"/>
                    </a:lnTo>
                    <a:lnTo>
                      <a:pt x="4" y="3346"/>
                    </a:lnTo>
                    <a:lnTo>
                      <a:pt x="0" y="3311"/>
                    </a:lnTo>
                    <a:lnTo>
                      <a:pt x="0" y="2326"/>
                    </a:lnTo>
                    <a:lnTo>
                      <a:pt x="1" y="2184"/>
                    </a:lnTo>
                    <a:lnTo>
                      <a:pt x="6" y="2049"/>
                    </a:lnTo>
                    <a:lnTo>
                      <a:pt x="12" y="1921"/>
                    </a:lnTo>
                    <a:lnTo>
                      <a:pt x="21" y="1799"/>
                    </a:lnTo>
                    <a:lnTo>
                      <a:pt x="32" y="1683"/>
                    </a:lnTo>
                    <a:lnTo>
                      <a:pt x="46" y="1574"/>
                    </a:lnTo>
                    <a:lnTo>
                      <a:pt x="62" y="1470"/>
                    </a:lnTo>
                    <a:lnTo>
                      <a:pt x="80" y="1373"/>
                    </a:lnTo>
                    <a:lnTo>
                      <a:pt x="102" y="1283"/>
                    </a:lnTo>
                    <a:lnTo>
                      <a:pt x="125" y="1199"/>
                    </a:lnTo>
                    <a:lnTo>
                      <a:pt x="160" y="1098"/>
                    </a:lnTo>
                    <a:lnTo>
                      <a:pt x="201" y="1000"/>
                    </a:lnTo>
                    <a:lnTo>
                      <a:pt x="249" y="904"/>
                    </a:lnTo>
                    <a:lnTo>
                      <a:pt x="305" y="810"/>
                    </a:lnTo>
                    <a:lnTo>
                      <a:pt x="367" y="719"/>
                    </a:lnTo>
                    <a:lnTo>
                      <a:pt x="434" y="630"/>
                    </a:lnTo>
                    <a:lnTo>
                      <a:pt x="509" y="544"/>
                    </a:lnTo>
                    <a:lnTo>
                      <a:pt x="591" y="461"/>
                    </a:lnTo>
                    <a:lnTo>
                      <a:pt x="675" y="386"/>
                    </a:lnTo>
                    <a:lnTo>
                      <a:pt x="763" y="314"/>
                    </a:lnTo>
                    <a:lnTo>
                      <a:pt x="856" y="246"/>
                    </a:lnTo>
                    <a:lnTo>
                      <a:pt x="954" y="183"/>
                    </a:lnTo>
                    <a:lnTo>
                      <a:pt x="1057" y="122"/>
                    </a:lnTo>
                    <a:lnTo>
                      <a:pt x="1165" y="66"/>
                    </a:lnTo>
                    <a:lnTo>
                      <a:pt x="1277" y="15"/>
                    </a:lnTo>
                    <a:lnTo>
                      <a:pt x="1310" y="4"/>
                    </a:lnTo>
                    <a:lnTo>
                      <a:pt x="134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52" name="Rectangle 51"/>
          <p:cNvSpPr/>
          <p:nvPr/>
        </p:nvSpPr>
        <p:spPr>
          <a:xfrm>
            <a:off x="762001" y="1847639"/>
            <a:ext cx="4924093" cy="1862048"/>
          </a:xfrm>
          <a:prstGeom prst="rect">
            <a:avLst/>
          </a:prstGeom>
        </p:spPr>
        <p:txBody>
          <a:bodyPr wrap="square" lIns="0" tIns="0" rIns="0" bIns="0">
            <a:spAutoFit/>
          </a:bodyPr>
          <a:lstStyle/>
          <a:p>
            <a:r>
              <a:rPr lang="en-US" sz="1100" dirty="0"/>
              <a:t>In his early 20s, Chris was diagnosed with keratoconus, a disorder that causes the cornea to become distorted. Keratoconus affected his job in I.T., limited his ability to drive, and worst of all, affected his passion for fly fishing. </a:t>
            </a:r>
          </a:p>
          <a:p>
            <a:endParaRPr lang="en-US" sz="1100" dirty="0"/>
          </a:p>
          <a:p>
            <a:r>
              <a:rPr lang="en-US" sz="1100" dirty="0"/>
              <a:t>Today, thanks to the gift of sight from his eye donors, the talent of Dr. Tauber, and the support of Chris’ optometrist, Chris is back on the water and enjoying his favorite sport. </a:t>
            </a:r>
          </a:p>
          <a:p>
            <a:endParaRPr lang="en-US" sz="1100" dirty="0"/>
          </a:p>
          <a:p>
            <a:r>
              <a:rPr lang="en-US" sz="1100" dirty="0"/>
              <a:t>"The first time I was able to fly fish after my surgery was amazing," said Chris. "There was so much detail in everything I was allowed to see in the colors and the detail in the water."</a:t>
            </a:r>
          </a:p>
        </p:txBody>
      </p:sp>
      <p:pic>
        <p:nvPicPr>
          <p:cNvPr id="8" name="Picture Placeholder 7" descr="A person holding a fish&#10;&#10;Description automatically generated">
            <a:extLst>
              <a:ext uri="{FF2B5EF4-FFF2-40B4-BE49-F238E27FC236}">
                <a16:creationId xmlns:a16="http://schemas.microsoft.com/office/drawing/2014/main" id="{C616B6F2-A2ED-E044-9424-BBBA87DE4542}"/>
              </a:ext>
            </a:extLst>
          </p:cNvPr>
          <p:cNvPicPr>
            <a:picLocks noGrp="1" noChangeAspect="1"/>
          </p:cNvPicPr>
          <p:nvPr>
            <p:ph type="pic" sz="quarter" idx="30"/>
          </p:nvPr>
        </p:nvPicPr>
        <p:blipFill>
          <a:blip r:embed="rId2" cstate="email">
            <a:extLst>
              <a:ext uri="{28A0092B-C50C-407E-A947-70E740481C1C}">
                <a14:useLocalDpi xmlns:a14="http://schemas.microsoft.com/office/drawing/2010/main"/>
              </a:ext>
            </a:extLst>
          </a:blip>
          <a:srcRect/>
          <a:stretch>
            <a:fillRect/>
          </a:stretch>
        </p:blipFill>
        <p:spPr>
          <a:xfrm>
            <a:off x="5686094" y="1018260"/>
            <a:ext cx="3171608" cy="3166538"/>
          </a:xfrm>
        </p:spPr>
      </p:pic>
    </p:spTree>
    <p:extLst>
      <p:ext uri="{BB962C8B-B14F-4D97-AF65-F5344CB8AC3E}">
        <p14:creationId xmlns:p14="http://schemas.microsoft.com/office/powerpoint/2010/main" val="172032162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ppt_w</p:attrName>
                                        </p:attrNameLst>
                                      </p:cBhvr>
                                      <p:tavLst>
                                        <p:tav tm="0">
                                          <p:val>
                                            <p:fltVal val="0"/>
                                          </p:val>
                                        </p:tav>
                                        <p:tav tm="100000">
                                          <p:val>
                                            <p:strVal val="#ppt_w"/>
                                          </p:val>
                                        </p:tav>
                                      </p:tavLst>
                                    </p:anim>
                                    <p:anim calcmode="lin" valueType="num">
                                      <p:cBhvr>
                                        <p:cTn id="8" dur="500" fill="hold"/>
                                        <p:tgtEl>
                                          <p:spTgt spid="29"/>
                                        </p:tgtEl>
                                        <p:attrNameLst>
                                          <p:attrName>ppt_h</p:attrName>
                                        </p:attrNameLst>
                                      </p:cBhvr>
                                      <p:tavLst>
                                        <p:tav tm="0">
                                          <p:val>
                                            <p:fltVal val="0"/>
                                          </p:val>
                                        </p:tav>
                                        <p:tav tm="100000">
                                          <p:val>
                                            <p:strVal val="#ppt_h"/>
                                          </p:val>
                                        </p:tav>
                                      </p:tavLst>
                                    </p:anim>
                                    <p:animEffect transition="in" filter="fade">
                                      <p:cBhvr>
                                        <p:cTn id="9" dur="500"/>
                                        <p:tgtEl>
                                          <p:spTgt spid="29"/>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52"/>
                                        </p:tgtEl>
                                        <p:attrNameLst>
                                          <p:attrName>style.visibility</p:attrName>
                                        </p:attrNameLst>
                                      </p:cBhvr>
                                      <p:to>
                                        <p:strVal val="visible"/>
                                      </p:to>
                                    </p:set>
                                    <p:animEffect transition="in" filter="wipe(left)">
                                      <p:cBhvr>
                                        <p:cTn id="1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a:extLst>
              <a:ext uri="{FF2B5EF4-FFF2-40B4-BE49-F238E27FC236}">
                <a16:creationId xmlns:a16="http://schemas.microsoft.com/office/drawing/2014/main" id="{BF9D5849-9223-F74F-931D-C5C642F989F2}"/>
              </a:ext>
            </a:extLst>
          </p:cNvPr>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a:fillRect/>
          </a:stretch>
        </p:blipFill>
        <p:spPr/>
      </p:pic>
      <p:sp>
        <p:nvSpPr>
          <p:cNvPr id="11" name="Rectangle 10"/>
          <p:cNvSpPr/>
          <p:nvPr/>
        </p:nvSpPr>
        <p:spPr bwMode="auto">
          <a:xfrm>
            <a:off x="3581400" y="628650"/>
            <a:ext cx="4038600" cy="3886200"/>
          </a:xfrm>
          <a:prstGeom prst="rect">
            <a:avLst/>
          </a:prstGeom>
          <a:solidFill>
            <a:schemeClr val="accent2"/>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12" name="Footer Text"/>
          <p:cNvSpPr txBox="1"/>
          <p:nvPr/>
        </p:nvSpPr>
        <p:spPr>
          <a:xfrm>
            <a:off x="3962400" y="2841287"/>
            <a:ext cx="3276600" cy="479618"/>
          </a:xfrm>
          <a:prstGeom prst="rect">
            <a:avLst/>
          </a:prstGeom>
          <a:noFill/>
        </p:spPr>
        <p:txBody>
          <a:bodyPr wrap="square" lIns="0" tIns="0" rIns="0" bIns="0" rtlCol="0">
            <a:spAutoFit/>
          </a:bodyPr>
          <a:lstStyle/>
          <a:p>
            <a:pPr>
              <a:lnSpc>
                <a:spcPct val="150000"/>
              </a:lnSpc>
            </a:pPr>
            <a:r>
              <a:rPr lang="en-US" sz="1100" dirty="0">
                <a:solidFill>
                  <a:schemeClr val="bg1"/>
                </a:solidFill>
              </a:rPr>
              <a:t>Extending our mission of changing lives by saving sight to help more people in need</a:t>
            </a:r>
          </a:p>
        </p:txBody>
      </p:sp>
      <p:sp>
        <p:nvSpPr>
          <p:cNvPr id="13" name="Footer Text"/>
          <p:cNvSpPr txBox="1"/>
          <p:nvPr/>
        </p:nvSpPr>
        <p:spPr>
          <a:xfrm>
            <a:off x="3962400" y="2145096"/>
            <a:ext cx="3276600" cy="553998"/>
          </a:xfrm>
          <a:prstGeom prst="rect">
            <a:avLst/>
          </a:prstGeom>
          <a:noFill/>
        </p:spPr>
        <p:txBody>
          <a:bodyPr wrap="square" lIns="0" tIns="0" rIns="0" bIns="0" rtlCol="0">
            <a:spAutoFit/>
          </a:bodyPr>
          <a:lstStyle/>
          <a:p>
            <a:r>
              <a:rPr lang="en-US" sz="3600" b="1" dirty="0">
                <a:solidFill>
                  <a:schemeClr val="bg1"/>
                </a:solidFill>
              </a:rPr>
              <a:t>VITAL TEARS</a:t>
            </a:r>
          </a:p>
        </p:txBody>
      </p:sp>
    </p:spTree>
    <p:extLst>
      <p:ext uri="{BB962C8B-B14F-4D97-AF65-F5344CB8AC3E}">
        <p14:creationId xmlns:p14="http://schemas.microsoft.com/office/powerpoint/2010/main" val="42745063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20000" decel="80000" fill="hold" grpId="0" nodeType="afterEffect">
                                  <p:stCondLst>
                                    <p:cond delay="0"/>
                                  </p:stCondLst>
                                  <p:iterate type="wd">
                                    <p:tmPct val="10000"/>
                                  </p:iterate>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par>
                          <p:cTn id="9" fill="hold">
                            <p:stCondLst>
                              <p:cond delay="550"/>
                            </p:stCondLst>
                            <p:childTnLst>
                              <p:par>
                                <p:cTn id="10" presetID="22" presetClass="entr" presetSubtype="8"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98834" y="2003257"/>
            <a:ext cx="1785257" cy="544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0" name="Title 2"/>
          <p:cNvSpPr txBox="1">
            <a:spLocks/>
          </p:cNvSpPr>
          <p:nvPr/>
        </p:nvSpPr>
        <p:spPr>
          <a:xfrm>
            <a:off x="398834" y="796197"/>
            <a:ext cx="3784061" cy="1107996"/>
          </a:xfrm>
          <a:prstGeom prst="rect">
            <a:avLst/>
          </a:prstGeom>
        </p:spPr>
        <p:txBody>
          <a:bodyPr wrap="square" lIns="0" tIns="0" rIns="0" bIns="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b="1" dirty="0">
                <a:solidFill>
                  <a:schemeClr val="accent1"/>
                </a:solidFill>
              </a:rPr>
              <a:t>ABOUT VITAL TEARS</a:t>
            </a:r>
            <a:endParaRPr lang="en-US" sz="2400" b="1" dirty="0">
              <a:solidFill>
                <a:schemeClr val="accent1"/>
              </a:solidFill>
            </a:endParaRPr>
          </a:p>
        </p:txBody>
      </p:sp>
      <p:sp>
        <p:nvSpPr>
          <p:cNvPr id="11" name="Footer Text"/>
          <p:cNvSpPr txBox="1"/>
          <p:nvPr/>
        </p:nvSpPr>
        <p:spPr>
          <a:xfrm>
            <a:off x="398835" y="2224938"/>
            <a:ext cx="3784060" cy="1908215"/>
          </a:xfrm>
          <a:prstGeom prst="rect">
            <a:avLst/>
          </a:prstGeom>
          <a:noFill/>
        </p:spPr>
        <p:txBody>
          <a:bodyPr wrap="square" lIns="0" tIns="0" rIns="0" bIns="0" rtlCol="0">
            <a:spAutoFit/>
          </a:bodyPr>
          <a:lstStyle/>
          <a:p>
            <a:pPr>
              <a:lnSpc>
                <a:spcPct val="150000"/>
              </a:lnSpc>
            </a:pPr>
            <a:r>
              <a:rPr lang="en-US" sz="1200" dirty="0">
                <a:solidFill>
                  <a:schemeClr val="bg1">
                    <a:lumMod val="50000"/>
                  </a:schemeClr>
                </a:solidFill>
              </a:rPr>
              <a:t>Vital Tears are a type of autologous serum eye drops (ASED) made from a patient’s own blood. Saving Sight is a partner in the company, Vital Tears, and processes all of the eye drops for patients, nationwide. This is one additional way we’re able to help preserve sight for the approximately 16.4 million Americans who suffer from dry eye disease.</a:t>
            </a:r>
          </a:p>
        </p:txBody>
      </p:sp>
      <p:pic>
        <p:nvPicPr>
          <p:cNvPr id="6" name="Picture Placeholder 5" descr="A picture containing indoor, person&#10;&#10;Description automatically generated">
            <a:extLst>
              <a:ext uri="{FF2B5EF4-FFF2-40B4-BE49-F238E27FC236}">
                <a16:creationId xmlns:a16="http://schemas.microsoft.com/office/drawing/2014/main" id="{AB59312A-22CD-ED43-8F00-9E4E4021107A}"/>
              </a:ext>
            </a:extLst>
          </p:cNvPr>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2653578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20000" decel="80000" fill="hold" grpId="0" nodeType="afterEffect">
                                  <p:stCondLst>
                                    <p:cond delay="0"/>
                                  </p:stCondLst>
                                  <p:iterate type="wd">
                                    <p:tmPct val="10000"/>
                                  </p:iterate>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par>
                          <p:cTn id="9" fill="hold">
                            <p:stCondLst>
                              <p:cond delay="600"/>
                            </p:stCondLst>
                            <p:childTnLst>
                              <p:par>
                                <p:cTn id="10" presetID="22" presetClass="entr" presetSubtype="8"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par>
                          <p:cTn id="13" fill="hold">
                            <p:stCondLst>
                              <p:cond delay="1100"/>
                            </p:stCondLst>
                            <p:childTnLst>
                              <p:par>
                                <p:cTn id="14" presetID="22" presetClass="entr" presetSubtype="8"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left)">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19100" y="3073936"/>
            <a:ext cx="8305800" cy="715581"/>
          </a:xfrm>
          <a:prstGeom prst="rect">
            <a:avLst/>
          </a:prstGeom>
          <a:noFill/>
        </p:spPr>
        <p:txBody>
          <a:bodyPr wrap="square" rtlCol="0" anchor="ctr">
            <a:spAutoFit/>
          </a:bodyPr>
          <a:lstStyle/>
          <a:p>
            <a:pPr algn="ctr"/>
            <a:r>
              <a:rPr lang="en-US" sz="4050" b="1" dirty="0">
                <a:solidFill>
                  <a:srgbClr val="717171"/>
                </a:solidFill>
              </a:rPr>
              <a:t>OUR MISSION &amp; VISION</a:t>
            </a:r>
          </a:p>
        </p:txBody>
      </p:sp>
      <p:sp>
        <p:nvSpPr>
          <p:cNvPr id="6" name="Rectangle 5"/>
          <p:cNvSpPr/>
          <p:nvPr/>
        </p:nvSpPr>
        <p:spPr>
          <a:xfrm>
            <a:off x="419100" y="3716780"/>
            <a:ext cx="8305800" cy="759182"/>
          </a:xfrm>
          <a:prstGeom prst="rect">
            <a:avLst/>
          </a:prstGeom>
        </p:spPr>
        <p:txBody>
          <a:bodyPr wrap="square">
            <a:spAutoFit/>
          </a:bodyPr>
          <a:lstStyle/>
          <a:p>
            <a:pPr algn="ctr">
              <a:lnSpc>
                <a:spcPct val="150000"/>
              </a:lnSpc>
            </a:pPr>
            <a:r>
              <a:rPr lang="en-US" sz="1000" b="1" dirty="0">
                <a:solidFill>
                  <a:schemeClr val="bg1">
                    <a:lumMod val="50000"/>
                  </a:schemeClr>
                </a:solidFill>
              </a:rPr>
              <a:t>Our Mission </a:t>
            </a:r>
            <a:r>
              <a:rPr lang="en-US" sz="1000" dirty="0">
                <a:solidFill>
                  <a:schemeClr val="bg1">
                    <a:lumMod val="50000"/>
                  </a:schemeClr>
                </a:solidFill>
              </a:rPr>
              <a:t>| We change lives by Saving Sight. </a:t>
            </a:r>
          </a:p>
          <a:p>
            <a:pPr algn="ctr">
              <a:lnSpc>
                <a:spcPct val="150000"/>
              </a:lnSpc>
            </a:pPr>
            <a:r>
              <a:rPr lang="en-US" sz="1000" b="1" dirty="0">
                <a:solidFill>
                  <a:schemeClr val="bg1">
                    <a:lumMod val="50000"/>
                  </a:schemeClr>
                </a:solidFill>
              </a:rPr>
              <a:t>Our Vision</a:t>
            </a:r>
            <a:r>
              <a:rPr lang="en-US" sz="1000" dirty="0">
                <a:solidFill>
                  <a:schemeClr val="bg1">
                    <a:lumMod val="50000"/>
                  </a:schemeClr>
                </a:solidFill>
              </a:rPr>
              <a:t> | To be the global partnership model for how eye banking and charitable vision services can most effectively serve people and communities. </a:t>
            </a:r>
          </a:p>
        </p:txBody>
      </p:sp>
      <p:pic>
        <p:nvPicPr>
          <p:cNvPr id="8" name="Picture Placeholder 7" descr="A picture containing building, sky, outdoor, grass&#10;&#10;Description automatically generated">
            <a:extLst>
              <a:ext uri="{FF2B5EF4-FFF2-40B4-BE49-F238E27FC236}">
                <a16:creationId xmlns:a16="http://schemas.microsoft.com/office/drawing/2014/main" id="{E56CCB8F-7599-7D4B-9247-12CF18B9626B}"/>
              </a:ext>
            </a:extLst>
          </p:cNvPr>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53437548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out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A doctor talking to a patient&#10;&#10;Description automatically generated with low confidence">
            <a:extLst>
              <a:ext uri="{FF2B5EF4-FFF2-40B4-BE49-F238E27FC236}">
                <a16:creationId xmlns:a16="http://schemas.microsoft.com/office/drawing/2014/main" id="{CF28C501-B598-6B45-A3F5-26D9DDD7FAF9}"/>
              </a:ext>
            </a:extLst>
          </p:cNvPr>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a:fillRect/>
          </a:stretch>
        </p:blipFill>
        <p:spPr/>
      </p:pic>
      <p:sp>
        <p:nvSpPr>
          <p:cNvPr id="5" name="Rectangle 4">
            <a:extLst>
              <a:ext uri="{FF2B5EF4-FFF2-40B4-BE49-F238E27FC236}">
                <a16:creationId xmlns:a16="http://schemas.microsoft.com/office/drawing/2014/main" id="{AF0D4176-4B6B-044E-BFF2-C06BFB942BA9}"/>
              </a:ext>
            </a:extLst>
          </p:cNvPr>
          <p:cNvSpPr/>
          <p:nvPr/>
        </p:nvSpPr>
        <p:spPr>
          <a:xfrm>
            <a:off x="4941650" y="2425458"/>
            <a:ext cx="1785257" cy="5442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6" name="Title 2">
            <a:extLst>
              <a:ext uri="{FF2B5EF4-FFF2-40B4-BE49-F238E27FC236}">
                <a16:creationId xmlns:a16="http://schemas.microsoft.com/office/drawing/2014/main" id="{5B9F2019-8624-B04C-B769-18557C6ED494}"/>
              </a:ext>
            </a:extLst>
          </p:cNvPr>
          <p:cNvSpPr txBox="1">
            <a:spLocks/>
          </p:cNvSpPr>
          <p:nvPr/>
        </p:nvSpPr>
        <p:spPr>
          <a:xfrm>
            <a:off x="4941650" y="990391"/>
            <a:ext cx="3784061" cy="1107996"/>
          </a:xfrm>
          <a:prstGeom prst="rect">
            <a:avLst/>
          </a:prstGeom>
        </p:spPr>
        <p:txBody>
          <a:bodyPr wrap="square" lIns="0" tIns="0" rIns="0" bIns="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b="1" dirty="0">
                <a:solidFill>
                  <a:schemeClr val="accent2"/>
                </a:solidFill>
              </a:rPr>
              <a:t>THE VITAL TEARS DIFFERENCE</a:t>
            </a:r>
            <a:endParaRPr lang="en-US" sz="2400" b="1" dirty="0">
              <a:solidFill>
                <a:schemeClr val="accent2"/>
              </a:solidFill>
            </a:endParaRPr>
          </a:p>
        </p:txBody>
      </p:sp>
      <p:sp>
        <p:nvSpPr>
          <p:cNvPr id="7" name="Footer Text">
            <a:extLst>
              <a:ext uri="{FF2B5EF4-FFF2-40B4-BE49-F238E27FC236}">
                <a16:creationId xmlns:a16="http://schemas.microsoft.com/office/drawing/2014/main" id="{BEBC86C2-B4CA-0940-829A-4B963DB56C5C}"/>
              </a:ext>
            </a:extLst>
          </p:cNvPr>
          <p:cNvSpPr txBox="1"/>
          <p:nvPr/>
        </p:nvSpPr>
        <p:spPr>
          <a:xfrm>
            <a:off x="4941651" y="2599014"/>
            <a:ext cx="3784060" cy="1631216"/>
          </a:xfrm>
          <a:prstGeom prst="rect">
            <a:avLst/>
          </a:prstGeom>
          <a:noFill/>
        </p:spPr>
        <p:txBody>
          <a:bodyPr wrap="square" lIns="0" tIns="0" rIns="0" bIns="0" rtlCol="0">
            <a:spAutoFit/>
          </a:bodyPr>
          <a:lstStyle/>
          <a:p>
            <a:pPr>
              <a:lnSpc>
                <a:spcPct val="150000"/>
              </a:lnSpc>
            </a:pPr>
            <a:r>
              <a:rPr lang="en-US" sz="1200" dirty="0">
                <a:solidFill>
                  <a:schemeClr val="bg1">
                    <a:lumMod val="50000"/>
                  </a:schemeClr>
                </a:solidFill>
              </a:rPr>
              <a:t>Vital Tears has quickly become the leader in providing ASEDs throughout the U.S. due to its quick and hassle-free system for patients and physicians. We offer convenient options for blood draws, including in-home mobile visits, custom serum dilutions and effortless payment and delivery options.</a:t>
            </a:r>
          </a:p>
        </p:txBody>
      </p:sp>
    </p:spTree>
    <p:extLst>
      <p:ext uri="{BB962C8B-B14F-4D97-AF65-F5344CB8AC3E}">
        <p14:creationId xmlns:p14="http://schemas.microsoft.com/office/powerpoint/2010/main" val="2587388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20000" decel="80000" fill="hold" grpId="0" nodeType="afterEffect">
                                  <p:stCondLst>
                                    <p:cond delay="0"/>
                                  </p:stCondLst>
                                  <p:iterate type="wd">
                                    <p:tmPct val="10000"/>
                                  </p:iterate>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650"/>
                            </p:stCondLst>
                            <p:childTnLst>
                              <p:par>
                                <p:cTn id="10" presetID="22" presetClass="entr" presetSubtype="8"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par>
                          <p:cTn id="13" fill="hold">
                            <p:stCondLst>
                              <p:cond delay="1150"/>
                            </p:stCondLst>
                            <p:childTnLst>
                              <p:par>
                                <p:cTn id="14" presetID="22" presetClass="entr" presetSubtype="8"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left)">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54DD781-C855-5949-8D84-5ECEE2F36B0D}"/>
              </a:ext>
            </a:extLst>
          </p:cNvPr>
          <p:cNvSpPr/>
          <p:nvPr/>
        </p:nvSpPr>
        <p:spPr>
          <a:xfrm>
            <a:off x="334827" y="2316012"/>
            <a:ext cx="1231138" cy="544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6" name="Title 2">
            <a:extLst>
              <a:ext uri="{FF2B5EF4-FFF2-40B4-BE49-F238E27FC236}">
                <a16:creationId xmlns:a16="http://schemas.microsoft.com/office/drawing/2014/main" id="{CBA353D8-0188-4740-86C6-EF069CFADECA}"/>
              </a:ext>
            </a:extLst>
          </p:cNvPr>
          <p:cNvSpPr txBox="1">
            <a:spLocks/>
          </p:cNvSpPr>
          <p:nvPr/>
        </p:nvSpPr>
        <p:spPr>
          <a:xfrm>
            <a:off x="334827" y="823629"/>
            <a:ext cx="2804424" cy="1107996"/>
          </a:xfrm>
          <a:prstGeom prst="rect">
            <a:avLst/>
          </a:prstGeom>
        </p:spPr>
        <p:txBody>
          <a:bodyPr wrap="square" lIns="0" tIns="0" rIns="0" bIns="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b="1" dirty="0">
                <a:solidFill>
                  <a:schemeClr val="accent1"/>
                </a:solidFill>
              </a:rPr>
              <a:t>VITAL TEARS GROWTH</a:t>
            </a:r>
            <a:endParaRPr lang="en-US" sz="2400" b="1" dirty="0">
              <a:solidFill>
                <a:schemeClr val="accent1"/>
              </a:solidFill>
            </a:endParaRPr>
          </a:p>
        </p:txBody>
      </p:sp>
      <p:sp>
        <p:nvSpPr>
          <p:cNvPr id="7" name="Footer Text">
            <a:extLst>
              <a:ext uri="{FF2B5EF4-FFF2-40B4-BE49-F238E27FC236}">
                <a16:creationId xmlns:a16="http://schemas.microsoft.com/office/drawing/2014/main" id="{F45D5B9C-89D2-C545-B6D4-CB457650AD17}"/>
              </a:ext>
            </a:extLst>
          </p:cNvPr>
          <p:cNvSpPr txBox="1"/>
          <p:nvPr/>
        </p:nvSpPr>
        <p:spPr>
          <a:xfrm>
            <a:off x="334827" y="2571750"/>
            <a:ext cx="2609541" cy="1353704"/>
          </a:xfrm>
          <a:prstGeom prst="rect">
            <a:avLst/>
          </a:prstGeom>
          <a:noFill/>
        </p:spPr>
        <p:txBody>
          <a:bodyPr wrap="square" lIns="0" tIns="0" rIns="0" bIns="0" rtlCol="0">
            <a:spAutoFit/>
          </a:bodyPr>
          <a:lstStyle/>
          <a:p>
            <a:pPr>
              <a:lnSpc>
                <a:spcPct val="150000"/>
              </a:lnSpc>
            </a:pPr>
            <a:r>
              <a:rPr lang="en-US" sz="1200" dirty="0">
                <a:solidFill>
                  <a:schemeClr val="bg1">
                    <a:lumMod val="50000"/>
                  </a:schemeClr>
                </a:solidFill>
              </a:rPr>
              <a:t>Today, Vital Tears is offered in </a:t>
            </a:r>
            <a:r>
              <a:rPr lang="en-US" sz="1200" b="1" dirty="0">
                <a:solidFill>
                  <a:schemeClr val="bg1">
                    <a:lumMod val="50000"/>
                  </a:schemeClr>
                </a:solidFill>
              </a:rPr>
              <a:t>every</a:t>
            </a:r>
            <a:r>
              <a:rPr lang="en-US" sz="1200" dirty="0">
                <a:solidFill>
                  <a:schemeClr val="bg1">
                    <a:lumMod val="50000"/>
                  </a:schemeClr>
                </a:solidFill>
              </a:rPr>
              <a:t> state throughout the US. A total of </a:t>
            </a:r>
            <a:r>
              <a:rPr lang="en-US" sz="1200" b="1" dirty="0">
                <a:solidFill>
                  <a:schemeClr val="bg1">
                    <a:lumMod val="50000"/>
                  </a:schemeClr>
                </a:solidFill>
              </a:rPr>
              <a:t>over 93,000</a:t>
            </a:r>
            <a:r>
              <a:rPr lang="en-US" sz="1200" dirty="0">
                <a:solidFill>
                  <a:schemeClr val="bg1">
                    <a:lumMod val="50000"/>
                  </a:schemeClr>
                </a:solidFill>
              </a:rPr>
              <a:t> orders have been placed and processed by Saving Sight since 2015. </a:t>
            </a:r>
          </a:p>
        </p:txBody>
      </p:sp>
      <p:pic>
        <p:nvPicPr>
          <p:cNvPr id="3" name="Picture 2" descr="A close-up of water drops&#10;&#10;Description automatically generated with medium confidence">
            <a:extLst>
              <a:ext uri="{FF2B5EF4-FFF2-40B4-BE49-F238E27FC236}">
                <a16:creationId xmlns:a16="http://schemas.microsoft.com/office/drawing/2014/main" id="{54E4BC32-80B3-BB44-85A5-3B74EA208A1B}"/>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949173" y="1087715"/>
            <a:ext cx="4500922" cy="2968070"/>
          </a:xfrm>
          <a:prstGeom prst="rect">
            <a:avLst/>
          </a:prstGeom>
        </p:spPr>
      </p:pic>
    </p:spTree>
    <p:extLst>
      <p:ext uri="{BB962C8B-B14F-4D97-AF65-F5344CB8AC3E}">
        <p14:creationId xmlns:p14="http://schemas.microsoft.com/office/powerpoint/2010/main" val="1621852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20000" decel="80000" fill="hold" grpId="0" nodeType="afterEffect">
                                  <p:stCondLst>
                                    <p:cond delay="0"/>
                                  </p:stCondLst>
                                  <p:iterate type="wd">
                                    <p:tmPct val="10000"/>
                                  </p:iterate>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600"/>
                            </p:stCondLst>
                            <p:childTnLst>
                              <p:par>
                                <p:cTn id="10" presetID="22" presetClass="entr" presetSubtype="8"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par>
                          <p:cTn id="13" fill="hold">
                            <p:stCondLst>
                              <p:cond delay="1100"/>
                            </p:stCondLst>
                            <p:childTnLst>
                              <p:par>
                                <p:cTn id="14" presetID="22" presetClass="entr" presetSubtype="8"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left)">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 group of people in a classroom&#10;&#10;AI-generated content may be incorrect.">
            <a:extLst>
              <a:ext uri="{FF2B5EF4-FFF2-40B4-BE49-F238E27FC236}">
                <a16:creationId xmlns:a16="http://schemas.microsoft.com/office/drawing/2014/main" id="{AC32B68E-82FE-4302-A7F4-4BE8AF52F059}"/>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12849" b="12849"/>
          <a:stretch>
            <a:fillRect/>
          </a:stretch>
        </p:blipFill>
        <p:spPr/>
      </p:pic>
      <p:sp>
        <p:nvSpPr>
          <p:cNvPr id="3" name="Title 2">
            <a:extLst>
              <a:ext uri="{FF2B5EF4-FFF2-40B4-BE49-F238E27FC236}">
                <a16:creationId xmlns:a16="http://schemas.microsoft.com/office/drawing/2014/main" id="{1435301D-7B8F-6213-9FC6-AB4064BB25A9}"/>
              </a:ext>
            </a:extLst>
          </p:cNvPr>
          <p:cNvSpPr>
            <a:spLocks noGrp="1"/>
          </p:cNvSpPr>
          <p:nvPr>
            <p:ph type="title"/>
          </p:nvPr>
        </p:nvSpPr>
        <p:spPr>
          <a:xfrm>
            <a:off x="387818" y="417570"/>
            <a:ext cx="8368363" cy="409459"/>
          </a:xfrm>
        </p:spPr>
        <p:txBody>
          <a:bodyPr/>
          <a:lstStyle/>
          <a:p>
            <a:r>
              <a:rPr lang="en-US" dirty="0">
                <a:solidFill>
                  <a:schemeClr val="accent1"/>
                </a:solidFill>
              </a:rPr>
              <a:t>CHARITABLE SUPPORT</a:t>
            </a:r>
          </a:p>
        </p:txBody>
      </p:sp>
      <p:sp>
        <p:nvSpPr>
          <p:cNvPr id="6" name="Footer Text">
            <a:extLst>
              <a:ext uri="{FF2B5EF4-FFF2-40B4-BE49-F238E27FC236}">
                <a16:creationId xmlns:a16="http://schemas.microsoft.com/office/drawing/2014/main" id="{0AE0129E-D078-87DD-C4CF-E5A70AC6A92E}"/>
              </a:ext>
            </a:extLst>
          </p:cNvPr>
          <p:cNvSpPr txBox="1"/>
          <p:nvPr/>
        </p:nvSpPr>
        <p:spPr>
          <a:xfrm>
            <a:off x="4972121" y="1462750"/>
            <a:ext cx="3784060" cy="2738698"/>
          </a:xfrm>
          <a:prstGeom prst="rect">
            <a:avLst/>
          </a:prstGeom>
          <a:noFill/>
        </p:spPr>
        <p:txBody>
          <a:bodyPr wrap="square" lIns="0" tIns="0" rIns="0" bIns="0" rtlCol="0">
            <a:spAutoFit/>
          </a:bodyPr>
          <a:lstStyle/>
          <a:p>
            <a:pPr>
              <a:lnSpc>
                <a:spcPct val="150000"/>
              </a:lnSpc>
            </a:pPr>
            <a:r>
              <a:rPr lang="en-US" sz="1200" dirty="0">
                <a:solidFill>
                  <a:schemeClr val="bg1">
                    <a:lumMod val="50000"/>
                  </a:schemeClr>
                </a:solidFill>
              </a:rPr>
              <a:t>Through an endowment program, Saving Sight is able to support nonprofits with similar mission. In the past year alone, we gave $60,000 in grant funding to:</a:t>
            </a:r>
          </a:p>
          <a:p>
            <a:pPr marL="171450" indent="-171450">
              <a:lnSpc>
                <a:spcPct val="150000"/>
              </a:lnSpc>
              <a:buFont typeface="Arial" panose="020B0604020202020204" pitchFamily="34" charset="0"/>
              <a:buChar char="•"/>
            </a:pPr>
            <a:r>
              <a:rPr lang="en-US" sz="1200" dirty="0">
                <a:solidFill>
                  <a:schemeClr val="bg1">
                    <a:lumMod val="50000"/>
                  </a:schemeClr>
                </a:solidFill>
              </a:rPr>
              <a:t>KidSight, for children’s vision screenings</a:t>
            </a:r>
          </a:p>
          <a:p>
            <a:pPr marL="171450" indent="-171450">
              <a:lnSpc>
                <a:spcPct val="150000"/>
              </a:lnSpc>
              <a:buFont typeface="Arial" panose="020B0604020202020204" pitchFamily="34" charset="0"/>
              <a:buChar char="•"/>
            </a:pPr>
            <a:r>
              <a:rPr lang="en-US" sz="1200" dirty="0">
                <a:solidFill>
                  <a:schemeClr val="bg1">
                    <a:lumMod val="50000"/>
                  </a:schemeClr>
                </a:solidFill>
              </a:rPr>
              <a:t>Missouri Lions Eye Mission Foundation, for vision screening equipment for missions</a:t>
            </a:r>
          </a:p>
          <a:p>
            <a:pPr marL="171450" indent="-171450">
              <a:lnSpc>
                <a:spcPct val="150000"/>
              </a:lnSpc>
              <a:buFont typeface="Arial" panose="020B0604020202020204" pitchFamily="34" charset="0"/>
              <a:buChar char="•"/>
            </a:pPr>
            <a:r>
              <a:rPr lang="en-US" sz="1200" dirty="0" err="1">
                <a:solidFill>
                  <a:schemeClr val="bg1">
                    <a:lumMod val="50000"/>
                  </a:schemeClr>
                </a:solidFill>
              </a:rPr>
              <a:t>Showme</a:t>
            </a:r>
            <a:r>
              <a:rPr lang="en-US" sz="1200" dirty="0">
                <a:solidFill>
                  <a:schemeClr val="bg1">
                    <a:lumMod val="50000"/>
                  </a:schemeClr>
                </a:solidFill>
              </a:rPr>
              <a:t> Lions Eyeglass Recycling, for facility upgrades</a:t>
            </a:r>
          </a:p>
          <a:p>
            <a:pPr marL="171450" indent="-171450">
              <a:lnSpc>
                <a:spcPct val="150000"/>
              </a:lnSpc>
              <a:buFont typeface="Arial" panose="020B0604020202020204" pitchFamily="34" charset="0"/>
              <a:buChar char="•"/>
            </a:pPr>
            <a:r>
              <a:rPr lang="en-US" sz="1200" dirty="0">
                <a:solidFill>
                  <a:schemeClr val="bg1">
                    <a:lumMod val="50000"/>
                  </a:schemeClr>
                </a:solidFill>
              </a:rPr>
              <a:t>Mid-South Lions Sight and Hearing Services for direct patient care</a:t>
            </a:r>
          </a:p>
        </p:txBody>
      </p:sp>
    </p:spTree>
    <p:extLst>
      <p:ext uri="{BB962C8B-B14F-4D97-AF65-F5344CB8AC3E}">
        <p14:creationId xmlns:p14="http://schemas.microsoft.com/office/powerpoint/2010/main" val="3117534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descr="A group of people holding hands&#10;&#10;Description automatically generated with medium confidence">
            <a:extLst>
              <a:ext uri="{FF2B5EF4-FFF2-40B4-BE49-F238E27FC236}">
                <a16:creationId xmlns:a16="http://schemas.microsoft.com/office/drawing/2014/main" id="{50FE1B72-8A38-9741-8EAE-846EF4C28CF1}"/>
              </a:ext>
            </a:extLst>
          </p:cNvPr>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a:fillRect/>
          </a:stretch>
        </p:blipFill>
        <p:spPr/>
      </p:pic>
      <p:sp>
        <p:nvSpPr>
          <p:cNvPr id="14" name="Rectangle 13"/>
          <p:cNvSpPr/>
          <p:nvPr/>
        </p:nvSpPr>
        <p:spPr bwMode="auto">
          <a:xfrm>
            <a:off x="1162456" y="628650"/>
            <a:ext cx="4038600" cy="3886200"/>
          </a:xfrm>
          <a:prstGeom prst="rect">
            <a:avLst/>
          </a:prstGeom>
          <a:solidFill>
            <a:schemeClr val="accent1"/>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15" name="Footer Text"/>
          <p:cNvSpPr txBox="1"/>
          <p:nvPr/>
        </p:nvSpPr>
        <p:spPr>
          <a:xfrm>
            <a:off x="1543456" y="2841287"/>
            <a:ext cx="3276600" cy="225703"/>
          </a:xfrm>
          <a:prstGeom prst="rect">
            <a:avLst/>
          </a:prstGeom>
          <a:noFill/>
        </p:spPr>
        <p:txBody>
          <a:bodyPr wrap="square" lIns="0" tIns="0" rIns="0" bIns="0" rtlCol="0">
            <a:spAutoFit/>
          </a:bodyPr>
          <a:lstStyle/>
          <a:p>
            <a:pPr>
              <a:lnSpc>
                <a:spcPct val="150000"/>
              </a:lnSpc>
            </a:pPr>
            <a:r>
              <a:rPr lang="en-US" sz="1100" dirty="0">
                <a:solidFill>
                  <a:schemeClr val="bg1"/>
                </a:solidFill>
              </a:rPr>
              <a:t>You can help us impact the lives of others!</a:t>
            </a:r>
          </a:p>
        </p:txBody>
      </p:sp>
      <p:sp>
        <p:nvSpPr>
          <p:cNvPr id="16" name="Footer Text"/>
          <p:cNvSpPr txBox="1"/>
          <p:nvPr/>
        </p:nvSpPr>
        <p:spPr>
          <a:xfrm>
            <a:off x="1543456" y="2114550"/>
            <a:ext cx="3276600" cy="553998"/>
          </a:xfrm>
          <a:prstGeom prst="rect">
            <a:avLst/>
          </a:prstGeom>
          <a:noFill/>
        </p:spPr>
        <p:txBody>
          <a:bodyPr wrap="square" lIns="0" tIns="0" rIns="0" bIns="0" rtlCol="0">
            <a:spAutoFit/>
          </a:bodyPr>
          <a:lstStyle/>
          <a:p>
            <a:r>
              <a:rPr lang="en-US" sz="3600" b="1" dirty="0">
                <a:solidFill>
                  <a:schemeClr val="bg1"/>
                </a:solidFill>
              </a:rPr>
              <a:t>GET INVOLVED</a:t>
            </a:r>
          </a:p>
        </p:txBody>
      </p:sp>
    </p:spTree>
    <p:extLst>
      <p:ext uri="{BB962C8B-B14F-4D97-AF65-F5344CB8AC3E}">
        <p14:creationId xmlns:p14="http://schemas.microsoft.com/office/powerpoint/2010/main" val="264097015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20000" decel="80000" fill="hold" grpId="0" nodeType="afterEffect">
                                  <p:stCondLst>
                                    <p:cond delay="0"/>
                                  </p:stCondLst>
                                  <p:iterate type="wd">
                                    <p:tmPct val="10000"/>
                                  </p:iterate>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par>
                          <p:cTn id="9" fill="hold">
                            <p:stCondLst>
                              <p:cond delay="550"/>
                            </p:stCondLst>
                            <p:childTnLst>
                              <p:par>
                                <p:cTn id="10" presetID="22" presetClass="entr" presetSubtype="8" fill="hold" grpId="0" nodeType="after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4572000" y="916852"/>
            <a:ext cx="4147706" cy="743793"/>
          </a:xfrm>
          <a:prstGeom prst="rect">
            <a:avLst/>
          </a:prstGeom>
        </p:spPr>
        <p:txBody>
          <a:bodyPr wrap="square" anchor="ctr">
            <a:spAutoFit/>
          </a:bodyPr>
          <a:lstStyle/>
          <a:p>
            <a:r>
              <a:rPr lang="en-US" sz="1400" b="1" dirty="0">
                <a:solidFill>
                  <a:schemeClr val="accent1"/>
                </a:solidFill>
                <a:latin typeface="+mj-lt"/>
              </a:rPr>
              <a:t>Donor Designation</a:t>
            </a:r>
          </a:p>
          <a:p>
            <a:pPr>
              <a:lnSpc>
                <a:spcPct val="150000"/>
              </a:lnSpc>
            </a:pPr>
            <a:r>
              <a:rPr lang="en-US" sz="1000" dirty="0">
                <a:solidFill>
                  <a:schemeClr val="bg1">
                    <a:lumMod val="65000"/>
                  </a:schemeClr>
                </a:solidFill>
              </a:rPr>
              <a:t>Join the organ and tissue donor registry! Better yet, encourage your friends and community to join, as well! </a:t>
            </a:r>
          </a:p>
        </p:txBody>
      </p:sp>
      <p:sp>
        <p:nvSpPr>
          <p:cNvPr id="24" name="Rectangle 23"/>
          <p:cNvSpPr/>
          <p:nvPr/>
        </p:nvSpPr>
        <p:spPr>
          <a:xfrm>
            <a:off x="4572000" y="1808864"/>
            <a:ext cx="4147706" cy="743793"/>
          </a:xfrm>
          <a:prstGeom prst="rect">
            <a:avLst/>
          </a:prstGeom>
        </p:spPr>
        <p:txBody>
          <a:bodyPr wrap="square" anchor="ctr">
            <a:spAutoFit/>
          </a:bodyPr>
          <a:lstStyle/>
          <a:p>
            <a:r>
              <a:rPr lang="en-US" sz="1400" b="1" dirty="0">
                <a:solidFill>
                  <a:schemeClr val="accent2"/>
                </a:solidFill>
              </a:rPr>
              <a:t>Become an Advocate</a:t>
            </a:r>
          </a:p>
          <a:p>
            <a:pPr>
              <a:lnSpc>
                <a:spcPct val="150000"/>
              </a:lnSpc>
            </a:pPr>
            <a:r>
              <a:rPr lang="en-US" sz="1000" dirty="0">
                <a:solidFill>
                  <a:schemeClr val="bg1">
                    <a:lumMod val="65000"/>
                  </a:schemeClr>
                </a:solidFill>
              </a:rPr>
              <a:t>Follow Saving Sight on social media and share the good news of the work that we’re doing to help others and why you support us.</a:t>
            </a:r>
            <a:endParaRPr lang="en-US" sz="1000" dirty="0">
              <a:solidFill>
                <a:schemeClr val="bg1">
                  <a:lumMod val="50000"/>
                </a:schemeClr>
              </a:solidFill>
              <a:latin typeface="+mj-lt"/>
            </a:endParaRPr>
          </a:p>
        </p:txBody>
      </p:sp>
      <p:sp>
        <p:nvSpPr>
          <p:cNvPr id="25" name="Rectangle 24"/>
          <p:cNvSpPr/>
          <p:nvPr/>
        </p:nvSpPr>
        <p:spPr>
          <a:xfrm>
            <a:off x="4572000" y="2711267"/>
            <a:ext cx="4147706" cy="743793"/>
          </a:xfrm>
          <a:prstGeom prst="rect">
            <a:avLst/>
          </a:prstGeom>
        </p:spPr>
        <p:txBody>
          <a:bodyPr wrap="square" anchor="ctr">
            <a:spAutoFit/>
          </a:bodyPr>
          <a:lstStyle/>
          <a:p>
            <a:r>
              <a:rPr lang="en-US" sz="1400" b="1" dirty="0">
                <a:solidFill>
                  <a:schemeClr val="accent3"/>
                </a:solidFill>
              </a:rPr>
              <a:t>Make a Financial Donation</a:t>
            </a:r>
          </a:p>
          <a:p>
            <a:pPr>
              <a:lnSpc>
                <a:spcPct val="150000"/>
              </a:lnSpc>
            </a:pPr>
            <a:r>
              <a:rPr lang="en-US" sz="1000" dirty="0">
                <a:solidFill>
                  <a:schemeClr val="bg1">
                    <a:lumMod val="65000"/>
                  </a:schemeClr>
                </a:solidFill>
              </a:rPr>
              <a:t>Your financial donation ensures our continued ability to help others receive the gift of sight and educate our community about donation.</a:t>
            </a:r>
            <a:endParaRPr lang="en-US" sz="1000" dirty="0">
              <a:solidFill>
                <a:schemeClr val="bg1">
                  <a:lumMod val="50000"/>
                </a:schemeClr>
              </a:solidFill>
              <a:latin typeface="+mj-lt"/>
            </a:endParaRPr>
          </a:p>
        </p:txBody>
      </p:sp>
      <p:sp>
        <p:nvSpPr>
          <p:cNvPr id="26" name="Rectangle 25"/>
          <p:cNvSpPr/>
          <p:nvPr/>
        </p:nvSpPr>
        <p:spPr>
          <a:xfrm>
            <a:off x="4186236" y="3648595"/>
            <a:ext cx="4147706" cy="923330"/>
          </a:xfrm>
          <a:prstGeom prst="rect">
            <a:avLst/>
          </a:prstGeom>
        </p:spPr>
        <p:txBody>
          <a:bodyPr wrap="square" anchor="ctr">
            <a:spAutoFit/>
          </a:bodyPr>
          <a:lstStyle/>
          <a:p>
            <a:pPr algn="ctr"/>
            <a:r>
              <a:rPr lang="en-US" sz="1800" b="1" dirty="0">
                <a:solidFill>
                  <a:schemeClr val="accent4"/>
                </a:solidFill>
              </a:rPr>
              <a:t>Learn more about opportunities and sign up for news at</a:t>
            </a:r>
          </a:p>
          <a:p>
            <a:pPr algn="ctr"/>
            <a:r>
              <a:rPr lang="en-US" sz="1800" b="1" dirty="0">
                <a:solidFill>
                  <a:schemeClr val="accent4"/>
                </a:solidFill>
              </a:rPr>
              <a:t>www.saving-sight.org/lions</a:t>
            </a:r>
          </a:p>
        </p:txBody>
      </p:sp>
      <p:sp>
        <p:nvSpPr>
          <p:cNvPr id="28" name="Oval 27"/>
          <p:cNvSpPr/>
          <p:nvPr/>
        </p:nvSpPr>
        <p:spPr>
          <a:xfrm>
            <a:off x="3834241" y="936753"/>
            <a:ext cx="703991" cy="70399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b="1" dirty="0"/>
              <a:t>01</a:t>
            </a:r>
          </a:p>
        </p:txBody>
      </p:sp>
      <p:sp>
        <p:nvSpPr>
          <p:cNvPr id="29" name="Oval 28"/>
          <p:cNvSpPr/>
          <p:nvPr/>
        </p:nvSpPr>
        <p:spPr>
          <a:xfrm>
            <a:off x="3834241" y="1828765"/>
            <a:ext cx="703991" cy="70399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b="1" dirty="0"/>
              <a:t>02</a:t>
            </a:r>
          </a:p>
        </p:txBody>
      </p:sp>
      <p:sp>
        <p:nvSpPr>
          <p:cNvPr id="31" name="Oval 30"/>
          <p:cNvSpPr/>
          <p:nvPr/>
        </p:nvSpPr>
        <p:spPr>
          <a:xfrm>
            <a:off x="3834241" y="2720777"/>
            <a:ext cx="703991" cy="70399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b="1" dirty="0"/>
              <a:t>03</a:t>
            </a:r>
          </a:p>
        </p:txBody>
      </p:sp>
      <p:pic>
        <p:nvPicPr>
          <p:cNvPr id="11" name="Picture Placeholder 10" descr="A group of people posing for a photo&#10;&#10;Description automatically generated with medium confidence">
            <a:extLst>
              <a:ext uri="{FF2B5EF4-FFF2-40B4-BE49-F238E27FC236}">
                <a16:creationId xmlns:a16="http://schemas.microsoft.com/office/drawing/2014/main" id="{B1FD065B-6F5F-F348-A115-ADC5043030C6}"/>
              </a:ext>
            </a:extLst>
          </p:cNvPr>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57729825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animEffect transition="in" filter="fade">
                                      <p:cBhvr>
                                        <p:cTn id="9" dur="500"/>
                                        <p:tgtEl>
                                          <p:spTgt spid="28"/>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left)">
                                      <p:cBhvr>
                                        <p:cTn id="12" dur="500"/>
                                        <p:tgtEl>
                                          <p:spTgt spid="23"/>
                                        </p:tgtEl>
                                      </p:cBhvr>
                                    </p:animEffect>
                                  </p:childTnLst>
                                </p:cTn>
                              </p:par>
                            </p:childTnLst>
                          </p:cTn>
                        </p:par>
                        <p:par>
                          <p:cTn id="13" fill="hold">
                            <p:stCondLst>
                              <p:cond delay="5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left)">
                                      <p:cBhvr>
                                        <p:cTn id="21" dur="500"/>
                                        <p:tgtEl>
                                          <p:spTgt spid="24"/>
                                        </p:tgtEl>
                                      </p:cBhvr>
                                    </p:animEffect>
                                  </p:childTnLst>
                                </p:cTn>
                              </p:par>
                            </p:childTnLst>
                          </p:cTn>
                        </p:par>
                        <p:par>
                          <p:cTn id="22" fill="hold">
                            <p:stCondLst>
                              <p:cond delay="1000"/>
                            </p:stCondLst>
                            <p:childTnLst>
                              <p:par>
                                <p:cTn id="23" presetID="53" presetClass="entr" presetSubtype="16"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p:cTn id="25" dur="500" fill="hold"/>
                                        <p:tgtEl>
                                          <p:spTgt spid="31"/>
                                        </p:tgtEl>
                                        <p:attrNameLst>
                                          <p:attrName>ppt_w</p:attrName>
                                        </p:attrNameLst>
                                      </p:cBhvr>
                                      <p:tavLst>
                                        <p:tav tm="0">
                                          <p:val>
                                            <p:fltVal val="0"/>
                                          </p:val>
                                        </p:tav>
                                        <p:tav tm="100000">
                                          <p:val>
                                            <p:strVal val="#ppt_w"/>
                                          </p:val>
                                        </p:tav>
                                      </p:tavLst>
                                    </p:anim>
                                    <p:anim calcmode="lin" valueType="num">
                                      <p:cBhvr>
                                        <p:cTn id="26" dur="500" fill="hold"/>
                                        <p:tgtEl>
                                          <p:spTgt spid="31"/>
                                        </p:tgtEl>
                                        <p:attrNameLst>
                                          <p:attrName>ppt_h</p:attrName>
                                        </p:attrNameLst>
                                      </p:cBhvr>
                                      <p:tavLst>
                                        <p:tav tm="0">
                                          <p:val>
                                            <p:fltVal val="0"/>
                                          </p:val>
                                        </p:tav>
                                        <p:tav tm="100000">
                                          <p:val>
                                            <p:strVal val="#ppt_h"/>
                                          </p:val>
                                        </p:tav>
                                      </p:tavLst>
                                    </p:anim>
                                    <p:animEffect transition="in" filter="fade">
                                      <p:cBhvr>
                                        <p:cTn id="27" dur="500"/>
                                        <p:tgtEl>
                                          <p:spTgt spid="31"/>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wipe(left)">
                                      <p:cBhvr>
                                        <p:cTn id="3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P spid="26" grpId="0"/>
      <p:bldP spid="28" grpId="0" animBg="1"/>
      <p:bldP spid="29" grpId="0" animBg="1"/>
      <p:bldP spid="3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descr="A group of people posing for a photo&#10;&#10;Description automatically generated">
            <a:extLst>
              <a:ext uri="{FF2B5EF4-FFF2-40B4-BE49-F238E27FC236}">
                <a16:creationId xmlns:a16="http://schemas.microsoft.com/office/drawing/2014/main" id="{97FE5722-6BC1-5444-8335-D23F4B8216BA}"/>
              </a:ext>
            </a:extLst>
          </p:cNvPr>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a:fillRect/>
          </a:stretch>
        </p:blipFill>
        <p:spPr/>
      </p:pic>
      <p:sp>
        <p:nvSpPr>
          <p:cNvPr id="19" name="Oval 18"/>
          <p:cNvSpPr/>
          <p:nvPr/>
        </p:nvSpPr>
        <p:spPr bwMode="auto">
          <a:xfrm>
            <a:off x="2626468" y="626403"/>
            <a:ext cx="3891064" cy="3890694"/>
          </a:xfrm>
          <a:prstGeom prst="ellipse">
            <a:avLst/>
          </a:prstGeom>
          <a:solidFill>
            <a:schemeClr val="accent1"/>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32" name="Footer Text"/>
          <p:cNvSpPr txBox="1"/>
          <p:nvPr/>
        </p:nvSpPr>
        <p:spPr>
          <a:xfrm>
            <a:off x="3180945" y="1610148"/>
            <a:ext cx="2782110" cy="1477328"/>
          </a:xfrm>
          <a:prstGeom prst="rect">
            <a:avLst/>
          </a:prstGeom>
          <a:noFill/>
        </p:spPr>
        <p:txBody>
          <a:bodyPr wrap="square" lIns="0" tIns="0" rIns="0" bIns="0" rtlCol="0">
            <a:spAutoFit/>
          </a:bodyPr>
          <a:lstStyle/>
          <a:p>
            <a:pPr algn="ctr"/>
            <a:r>
              <a:rPr lang="en-US" sz="4800" b="1" dirty="0">
                <a:solidFill>
                  <a:schemeClr val="bg1"/>
                </a:solidFill>
              </a:rPr>
              <a:t>THANK YOU!</a:t>
            </a:r>
          </a:p>
        </p:txBody>
      </p:sp>
      <p:sp>
        <p:nvSpPr>
          <p:cNvPr id="33" name="Footer Text"/>
          <p:cNvSpPr txBox="1"/>
          <p:nvPr/>
        </p:nvSpPr>
        <p:spPr>
          <a:xfrm>
            <a:off x="3501553" y="3400676"/>
            <a:ext cx="2140894" cy="246221"/>
          </a:xfrm>
          <a:prstGeom prst="rect">
            <a:avLst/>
          </a:prstGeom>
          <a:noFill/>
        </p:spPr>
        <p:txBody>
          <a:bodyPr wrap="square" lIns="0" tIns="0" rIns="0" bIns="0" rtlCol="0">
            <a:spAutoFit/>
          </a:bodyPr>
          <a:lstStyle/>
          <a:p>
            <a:pPr algn="ctr"/>
            <a:r>
              <a:rPr lang="en-US" sz="1600" dirty="0">
                <a:solidFill>
                  <a:schemeClr val="bg1"/>
                </a:solidFill>
                <a:latin typeface="Roboto Lt" panose="02000000000000000000" pitchFamily="2" charset="0"/>
                <a:ea typeface="Roboto Lt" panose="02000000000000000000" pitchFamily="2" charset="0"/>
              </a:rPr>
              <a:t>Questions?</a:t>
            </a:r>
          </a:p>
        </p:txBody>
      </p:sp>
    </p:spTree>
    <p:extLst>
      <p:ext uri="{BB962C8B-B14F-4D97-AF65-F5344CB8AC3E}">
        <p14:creationId xmlns:p14="http://schemas.microsoft.com/office/powerpoint/2010/main" val="7552915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childTnLst>
                          </p:cTn>
                        </p:par>
                        <p:par>
                          <p:cTn id="10" fill="hold">
                            <p:stCondLst>
                              <p:cond delay="500"/>
                            </p:stCondLst>
                            <p:childTnLst>
                              <p:par>
                                <p:cTn id="11" presetID="2" presetClass="entr" presetSubtype="4" accel="20000" decel="80000" fill="hold" grpId="0" nodeType="afterEffect">
                                  <p:stCondLst>
                                    <p:cond delay="0"/>
                                  </p:stCondLst>
                                  <p:iterate type="wd">
                                    <p:tmPct val="10000"/>
                                  </p:iterate>
                                  <p:childTnLst>
                                    <p:set>
                                      <p:cBhvr>
                                        <p:cTn id="12" dur="1" fill="hold">
                                          <p:stCondLst>
                                            <p:cond delay="0"/>
                                          </p:stCondLst>
                                        </p:cTn>
                                        <p:tgtEl>
                                          <p:spTgt spid="32"/>
                                        </p:tgtEl>
                                        <p:attrNameLst>
                                          <p:attrName>style.visibility</p:attrName>
                                        </p:attrNameLst>
                                      </p:cBhvr>
                                      <p:to>
                                        <p:strVal val="visible"/>
                                      </p:to>
                                    </p:set>
                                    <p:anim calcmode="lin" valueType="num">
                                      <p:cBhvr additive="base">
                                        <p:cTn id="13" dur="500" fill="hold"/>
                                        <p:tgtEl>
                                          <p:spTgt spid="32"/>
                                        </p:tgtEl>
                                        <p:attrNameLst>
                                          <p:attrName>ppt_x</p:attrName>
                                        </p:attrNameLst>
                                      </p:cBhvr>
                                      <p:tavLst>
                                        <p:tav tm="0">
                                          <p:val>
                                            <p:strVal val="#ppt_x"/>
                                          </p:val>
                                        </p:tav>
                                        <p:tav tm="100000">
                                          <p:val>
                                            <p:strVal val="#ppt_x"/>
                                          </p:val>
                                        </p:tav>
                                      </p:tavLst>
                                    </p:anim>
                                    <p:anim calcmode="lin" valueType="num">
                                      <p:cBhvr additive="base">
                                        <p:cTn id="14" dur="500" fill="hold"/>
                                        <p:tgtEl>
                                          <p:spTgt spid="32"/>
                                        </p:tgtEl>
                                        <p:attrNameLst>
                                          <p:attrName>ppt_y</p:attrName>
                                        </p:attrNameLst>
                                      </p:cBhvr>
                                      <p:tavLst>
                                        <p:tav tm="0">
                                          <p:val>
                                            <p:strVal val="1+#ppt_h/2"/>
                                          </p:val>
                                        </p:tav>
                                        <p:tav tm="100000">
                                          <p:val>
                                            <p:strVal val="#ppt_y"/>
                                          </p:val>
                                        </p:tav>
                                      </p:tavLst>
                                    </p:anim>
                                  </p:childTnLst>
                                </p:cTn>
                              </p:par>
                            </p:childTnLst>
                          </p:cTn>
                        </p:par>
                        <p:par>
                          <p:cTn id="15" fill="hold">
                            <p:stCondLst>
                              <p:cond delay="1100"/>
                            </p:stCondLst>
                            <p:childTnLst>
                              <p:par>
                                <p:cTn id="16" presetID="2" presetClass="entr" presetSubtype="4" accel="20000" decel="8000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 calcmode="lin" valueType="num">
                                      <p:cBhvr additive="base">
                                        <p:cTn id="18" dur="500" fill="hold"/>
                                        <p:tgtEl>
                                          <p:spTgt spid="33"/>
                                        </p:tgtEl>
                                        <p:attrNameLst>
                                          <p:attrName>ppt_x</p:attrName>
                                        </p:attrNameLst>
                                      </p:cBhvr>
                                      <p:tavLst>
                                        <p:tav tm="0">
                                          <p:val>
                                            <p:strVal val="#ppt_x"/>
                                          </p:val>
                                        </p:tav>
                                        <p:tav tm="100000">
                                          <p:val>
                                            <p:strVal val="#ppt_x"/>
                                          </p:val>
                                        </p:tav>
                                      </p:tavLst>
                                    </p:anim>
                                    <p:anim calcmode="lin" valueType="num">
                                      <p:cBhvr additive="base">
                                        <p:cTn id="19"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p:bldP spid="3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 table with chairs around it&#10;&#10;Description automatically generated with medium confidence">
            <a:extLst>
              <a:ext uri="{FF2B5EF4-FFF2-40B4-BE49-F238E27FC236}">
                <a16:creationId xmlns:a16="http://schemas.microsoft.com/office/drawing/2014/main" id="{196F8D94-0698-4346-9BD4-5084A639016D}"/>
              </a:ext>
            </a:extLst>
          </p:cNvPr>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rcRect l="27817" r="27817"/>
          <a:stretch>
            <a:fillRect/>
          </a:stretch>
        </p:blipFill>
        <p:spPr/>
      </p:pic>
      <p:sp>
        <p:nvSpPr>
          <p:cNvPr id="8" name="Rectangle 7">
            <a:extLst>
              <a:ext uri="{FF2B5EF4-FFF2-40B4-BE49-F238E27FC236}">
                <a16:creationId xmlns:a16="http://schemas.microsoft.com/office/drawing/2014/main" id="{2B97BFA8-CC50-4095-828F-A19EAC241E92}"/>
              </a:ext>
            </a:extLst>
          </p:cNvPr>
          <p:cNvSpPr/>
          <p:nvPr/>
        </p:nvSpPr>
        <p:spPr>
          <a:xfrm>
            <a:off x="4014550" y="1774083"/>
            <a:ext cx="1785257" cy="5442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9" name="Title 2">
            <a:extLst>
              <a:ext uri="{FF2B5EF4-FFF2-40B4-BE49-F238E27FC236}">
                <a16:creationId xmlns:a16="http://schemas.microsoft.com/office/drawing/2014/main" id="{3140C9EB-F671-4746-BF8C-B13BF6298C95}"/>
              </a:ext>
            </a:extLst>
          </p:cNvPr>
          <p:cNvSpPr txBox="1">
            <a:spLocks/>
          </p:cNvSpPr>
          <p:nvPr/>
        </p:nvSpPr>
        <p:spPr>
          <a:xfrm>
            <a:off x="4014550" y="567023"/>
            <a:ext cx="3784061" cy="1107996"/>
          </a:xfrm>
          <a:prstGeom prst="rect">
            <a:avLst/>
          </a:prstGeom>
        </p:spPr>
        <p:txBody>
          <a:bodyPr wrap="square" lIns="0" tIns="0" rIns="0" bIns="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b="1" dirty="0">
                <a:solidFill>
                  <a:schemeClr val="accent6"/>
                </a:solidFill>
              </a:rPr>
              <a:t>BOARD OF DIRECTORS</a:t>
            </a:r>
            <a:endParaRPr lang="en-US" sz="2400" b="1" dirty="0">
              <a:solidFill>
                <a:schemeClr val="accent6"/>
              </a:solidFill>
            </a:endParaRPr>
          </a:p>
        </p:txBody>
      </p:sp>
      <p:sp>
        <p:nvSpPr>
          <p:cNvPr id="10" name="Footer Text">
            <a:extLst>
              <a:ext uri="{FF2B5EF4-FFF2-40B4-BE49-F238E27FC236}">
                <a16:creationId xmlns:a16="http://schemas.microsoft.com/office/drawing/2014/main" id="{132C8B1E-F75C-4C89-A492-FEAF54206024}"/>
              </a:ext>
            </a:extLst>
          </p:cNvPr>
          <p:cNvSpPr txBox="1"/>
          <p:nvPr/>
        </p:nvSpPr>
        <p:spPr>
          <a:xfrm>
            <a:off x="4014550" y="1995764"/>
            <a:ext cx="4589699" cy="2462213"/>
          </a:xfrm>
          <a:prstGeom prst="rect">
            <a:avLst/>
          </a:prstGeom>
          <a:noFill/>
        </p:spPr>
        <p:txBody>
          <a:bodyPr wrap="square" lIns="0" tIns="0" rIns="0" bIns="0" rtlCol="0">
            <a:spAutoFit/>
          </a:bodyPr>
          <a:lstStyle/>
          <a:p>
            <a:pPr>
              <a:lnSpc>
                <a:spcPct val="150000"/>
              </a:lnSpc>
            </a:pPr>
            <a:r>
              <a:rPr lang="en-US" sz="1200" dirty="0">
                <a:solidFill>
                  <a:schemeClr val="bg1">
                    <a:lumMod val="50000"/>
                  </a:schemeClr>
                </a:solidFill>
              </a:rPr>
              <a:t>As a 501c3 nonprofit, Saving Sight is governed by a 13-person board of directors. Per organizational by-laws, the board composition is as follows:</a:t>
            </a:r>
          </a:p>
          <a:p>
            <a:pPr marL="171450" indent="-171450">
              <a:lnSpc>
                <a:spcPct val="150000"/>
              </a:lnSpc>
              <a:buFont typeface="Arial" panose="020B0604020202020204" pitchFamily="34" charset="0"/>
              <a:buChar char="•"/>
            </a:pPr>
            <a:r>
              <a:rPr lang="en-US" sz="1200" dirty="0">
                <a:solidFill>
                  <a:schemeClr val="bg1">
                    <a:lumMod val="50000"/>
                  </a:schemeClr>
                </a:solidFill>
              </a:rPr>
              <a:t>Serving up to two consecutive 3-year terms:</a:t>
            </a:r>
          </a:p>
          <a:p>
            <a:pPr marL="514350" lvl="1" indent="-171450">
              <a:lnSpc>
                <a:spcPct val="150000"/>
              </a:lnSpc>
              <a:buFont typeface="Arial" panose="020B0604020202020204" pitchFamily="34" charset="0"/>
              <a:buChar char="•"/>
            </a:pPr>
            <a:r>
              <a:rPr lang="en-US" sz="1200" dirty="0">
                <a:solidFill>
                  <a:schemeClr val="bg1">
                    <a:lumMod val="50000"/>
                  </a:schemeClr>
                </a:solidFill>
              </a:rPr>
              <a:t>7 Lions elected from each of the 7 Lion MD26 districts</a:t>
            </a:r>
          </a:p>
          <a:p>
            <a:pPr marL="514350" lvl="1" indent="-171450">
              <a:lnSpc>
                <a:spcPct val="150000"/>
              </a:lnSpc>
              <a:buFont typeface="Arial" panose="020B0604020202020204" pitchFamily="34" charset="0"/>
              <a:buChar char="•"/>
            </a:pPr>
            <a:r>
              <a:rPr lang="en-US" sz="1200" dirty="0">
                <a:solidFill>
                  <a:schemeClr val="bg1">
                    <a:lumMod val="50000"/>
                  </a:schemeClr>
                </a:solidFill>
              </a:rPr>
              <a:t>4 Non-Lion community members</a:t>
            </a:r>
          </a:p>
          <a:p>
            <a:pPr marL="171450" indent="-171450">
              <a:lnSpc>
                <a:spcPct val="150000"/>
              </a:lnSpc>
              <a:buFont typeface="Arial" panose="020B0604020202020204" pitchFamily="34" charset="0"/>
              <a:buChar char="•"/>
            </a:pPr>
            <a:r>
              <a:rPr lang="en-US" sz="1200" dirty="0">
                <a:solidFill>
                  <a:schemeClr val="bg1">
                    <a:lumMod val="50000"/>
                  </a:schemeClr>
                </a:solidFill>
              </a:rPr>
              <a:t>Serving a one year term:</a:t>
            </a:r>
          </a:p>
          <a:p>
            <a:pPr marL="514350" lvl="1" indent="-171450">
              <a:lnSpc>
                <a:spcPct val="150000"/>
              </a:lnSpc>
              <a:buFont typeface="Arial" panose="020B0604020202020204" pitchFamily="34" charset="0"/>
              <a:buChar char="•"/>
            </a:pPr>
            <a:r>
              <a:rPr lang="en-US" sz="1200" dirty="0">
                <a:solidFill>
                  <a:schemeClr val="bg1">
                    <a:lumMod val="50000"/>
                  </a:schemeClr>
                </a:solidFill>
              </a:rPr>
              <a:t>1 Lion MD26 Council of Governors’ Chair</a:t>
            </a:r>
          </a:p>
          <a:p>
            <a:pPr marL="514350" lvl="1" indent="-171450">
              <a:lnSpc>
                <a:spcPct val="150000"/>
              </a:lnSpc>
              <a:buFont typeface="Arial" panose="020B0604020202020204" pitchFamily="34" charset="0"/>
              <a:buChar char="•"/>
            </a:pPr>
            <a:r>
              <a:rPr lang="en-US" sz="1200" dirty="0">
                <a:solidFill>
                  <a:schemeClr val="bg1">
                    <a:lumMod val="50000"/>
                  </a:schemeClr>
                </a:solidFill>
              </a:rPr>
              <a:t>1 Lion MD26 Council of Governors’ Vice-Chair</a:t>
            </a:r>
          </a:p>
        </p:txBody>
      </p:sp>
    </p:spTree>
    <p:extLst>
      <p:ext uri="{BB962C8B-B14F-4D97-AF65-F5344CB8AC3E}">
        <p14:creationId xmlns:p14="http://schemas.microsoft.com/office/powerpoint/2010/main" val="23889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20000" decel="80000" fill="hold" grpId="0" nodeType="afterEffect">
                                  <p:stCondLst>
                                    <p:cond delay="0"/>
                                  </p:stCondLst>
                                  <p:iterate type="wd">
                                    <p:tmPct val="10000"/>
                                  </p:iterate>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600"/>
                            </p:stCondLst>
                            <p:childTnLst>
                              <p:par>
                                <p:cTn id="10" presetID="22" presetClass="entr" presetSubtype="8"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par>
                          <p:cTn id="13" fill="hold">
                            <p:stCondLst>
                              <p:cond delay="1100"/>
                            </p:stCondLst>
                            <p:childTnLst>
                              <p:par>
                                <p:cTn id="14" presetID="22" presetClass="entr" presetSubtype="8"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left)">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body" sz="half" idx="2"/>
          </p:nvPr>
        </p:nvSpPr>
        <p:spPr/>
        <p:txBody>
          <a:bodyPr/>
          <a:lstStyle/>
          <a:p>
            <a:r>
              <a:rPr lang="en-US" dirty="0"/>
              <a:t>1960 to present day</a:t>
            </a:r>
          </a:p>
        </p:txBody>
      </p:sp>
      <p:sp>
        <p:nvSpPr>
          <p:cNvPr id="2" name="Title 1"/>
          <p:cNvSpPr>
            <a:spLocks noGrp="1"/>
          </p:cNvSpPr>
          <p:nvPr>
            <p:ph type="title"/>
          </p:nvPr>
        </p:nvSpPr>
        <p:spPr/>
        <p:txBody>
          <a:bodyPr/>
          <a:lstStyle/>
          <a:p>
            <a:r>
              <a:rPr lang="en-US" b="1" dirty="0">
                <a:solidFill>
                  <a:srgbClr val="717171"/>
                </a:solidFill>
              </a:rPr>
              <a:t>OUR HISTORY</a:t>
            </a:r>
          </a:p>
        </p:txBody>
      </p:sp>
      <p:cxnSp>
        <p:nvCxnSpPr>
          <p:cNvPr id="8" name="Straight Connector 7"/>
          <p:cNvCxnSpPr/>
          <p:nvPr/>
        </p:nvCxnSpPr>
        <p:spPr>
          <a:xfrm>
            <a:off x="388144" y="2837702"/>
            <a:ext cx="8367713" cy="0"/>
          </a:xfrm>
          <a:prstGeom prst="line">
            <a:avLst/>
          </a:prstGeom>
          <a:ln w="28575">
            <a:solidFill>
              <a:schemeClr val="bg1">
                <a:lumMod val="8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1459236" y="2695260"/>
            <a:ext cx="284885" cy="28488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Oval 12"/>
          <p:cNvSpPr/>
          <p:nvPr/>
        </p:nvSpPr>
        <p:spPr>
          <a:xfrm>
            <a:off x="2648794" y="2695260"/>
            <a:ext cx="284885" cy="28488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Oval 13"/>
          <p:cNvSpPr/>
          <p:nvPr/>
        </p:nvSpPr>
        <p:spPr>
          <a:xfrm>
            <a:off x="3838352" y="2695260"/>
            <a:ext cx="284885" cy="28488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5" name="Oval 14"/>
          <p:cNvSpPr/>
          <p:nvPr/>
        </p:nvSpPr>
        <p:spPr>
          <a:xfrm>
            <a:off x="5027909" y="2695260"/>
            <a:ext cx="284885" cy="28488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6" name="Oval 15"/>
          <p:cNvSpPr/>
          <p:nvPr/>
        </p:nvSpPr>
        <p:spPr>
          <a:xfrm>
            <a:off x="6217467" y="2695260"/>
            <a:ext cx="284885" cy="28488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7" name="Oval 16"/>
          <p:cNvSpPr/>
          <p:nvPr/>
        </p:nvSpPr>
        <p:spPr>
          <a:xfrm>
            <a:off x="7407025" y="2695260"/>
            <a:ext cx="284885" cy="28488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8" name="Rectangle 17"/>
          <p:cNvSpPr/>
          <p:nvPr/>
        </p:nvSpPr>
        <p:spPr>
          <a:xfrm>
            <a:off x="1121413" y="2980144"/>
            <a:ext cx="960528" cy="323165"/>
          </a:xfrm>
          <a:prstGeom prst="rect">
            <a:avLst/>
          </a:prstGeom>
        </p:spPr>
        <p:txBody>
          <a:bodyPr wrap="square">
            <a:spAutoFit/>
          </a:bodyPr>
          <a:lstStyle/>
          <a:p>
            <a:pPr algn="ctr"/>
            <a:r>
              <a:rPr lang="en-US" sz="1500" b="1" dirty="0">
                <a:solidFill>
                  <a:schemeClr val="accent1"/>
                </a:solidFill>
              </a:rPr>
              <a:t>1960</a:t>
            </a:r>
          </a:p>
        </p:txBody>
      </p:sp>
      <p:sp>
        <p:nvSpPr>
          <p:cNvPr id="19" name="Rectangle 18"/>
          <p:cNvSpPr/>
          <p:nvPr/>
        </p:nvSpPr>
        <p:spPr>
          <a:xfrm>
            <a:off x="3500529" y="2980144"/>
            <a:ext cx="960528" cy="323165"/>
          </a:xfrm>
          <a:prstGeom prst="rect">
            <a:avLst/>
          </a:prstGeom>
        </p:spPr>
        <p:txBody>
          <a:bodyPr wrap="square">
            <a:spAutoFit/>
          </a:bodyPr>
          <a:lstStyle/>
          <a:p>
            <a:pPr algn="ctr"/>
            <a:r>
              <a:rPr lang="en-US" sz="1500" b="1" dirty="0">
                <a:solidFill>
                  <a:schemeClr val="accent3"/>
                </a:solidFill>
              </a:rPr>
              <a:t>1972</a:t>
            </a:r>
          </a:p>
        </p:txBody>
      </p:sp>
      <p:sp>
        <p:nvSpPr>
          <p:cNvPr id="20" name="Rectangle 19"/>
          <p:cNvSpPr/>
          <p:nvPr/>
        </p:nvSpPr>
        <p:spPr>
          <a:xfrm>
            <a:off x="5879644" y="2980144"/>
            <a:ext cx="960528" cy="323165"/>
          </a:xfrm>
          <a:prstGeom prst="rect">
            <a:avLst/>
          </a:prstGeom>
        </p:spPr>
        <p:txBody>
          <a:bodyPr wrap="square">
            <a:spAutoFit/>
          </a:bodyPr>
          <a:lstStyle/>
          <a:p>
            <a:pPr algn="ctr"/>
            <a:r>
              <a:rPr lang="en-US" sz="1500" b="1" dirty="0">
                <a:solidFill>
                  <a:schemeClr val="accent5"/>
                </a:solidFill>
              </a:rPr>
              <a:t>1987</a:t>
            </a:r>
          </a:p>
        </p:txBody>
      </p:sp>
      <p:sp>
        <p:nvSpPr>
          <p:cNvPr id="21" name="Rectangle 20"/>
          <p:cNvSpPr/>
          <p:nvPr/>
        </p:nvSpPr>
        <p:spPr>
          <a:xfrm>
            <a:off x="2310971" y="2395032"/>
            <a:ext cx="960528" cy="323165"/>
          </a:xfrm>
          <a:prstGeom prst="rect">
            <a:avLst/>
          </a:prstGeom>
        </p:spPr>
        <p:txBody>
          <a:bodyPr wrap="square">
            <a:spAutoFit/>
          </a:bodyPr>
          <a:lstStyle/>
          <a:p>
            <a:pPr algn="ctr"/>
            <a:r>
              <a:rPr lang="en-US" sz="1500" b="1" dirty="0">
                <a:solidFill>
                  <a:schemeClr val="accent2"/>
                </a:solidFill>
              </a:rPr>
              <a:t>1967</a:t>
            </a:r>
          </a:p>
        </p:txBody>
      </p:sp>
      <p:sp>
        <p:nvSpPr>
          <p:cNvPr id="22" name="Rectangle 21"/>
          <p:cNvSpPr/>
          <p:nvPr/>
        </p:nvSpPr>
        <p:spPr>
          <a:xfrm>
            <a:off x="4690086" y="2395032"/>
            <a:ext cx="960528" cy="323165"/>
          </a:xfrm>
          <a:prstGeom prst="rect">
            <a:avLst/>
          </a:prstGeom>
        </p:spPr>
        <p:txBody>
          <a:bodyPr wrap="square">
            <a:spAutoFit/>
          </a:bodyPr>
          <a:lstStyle/>
          <a:p>
            <a:pPr algn="ctr"/>
            <a:r>
              <a:rPr lang="en-US" sz="1500" b="1" dirty="0">
                <a:solidFill>
                  <a:schemeClr val="accent4"/>
                </a:solidFill>
              </a:rPr>
              <a:t>1974</a:t>
            </a:r>
          </a:p>
        </p:txBody>
      </p:sp>
      <p:sp>
        <p:nvSpPr>
          <p:cNvPr id="23" name="Rectangle 22"/>
          <p:cNvSpPr/>
          <p:nvPr/>
        </p:nvSpPr>
        <p:spPr>
          <a:xfrm>
            <a:off x="7069202" y="2395032"/>
            <a:ext cx="960528" cy="323165"/>
          </a:xfrm>
          <a:prstGeom prst="rect">
            <a:avLst/>
          </a:prstGeom>
        </p:spPr>
        <p:txBody>
          <a:bodyPr wrap="square">
            <a:spAutoFit/>
          </a:bodyPr>
          <a:lstStyle/>
          <a:p>
            <a:pPr algn="ctr"/>
            <a:r>
              <a:rPr lang="en-US" sz="1500" b="1" dirty="0">
                <a:solidFill>
                  <a:schemeClr val="accent6"/>
                </a:solidFill>
              </a:rPr>
              <a:t>1997</a:t>
            </a:r>
          </a:p>
        </p:txBody>
      </p:sp>
      <p:grpSp>
        <p:nvGrpSpPr>
          <p:cNvPr id="24" name="Group 23"/>
          <p:cNvGrpSpPr/>
          <p:nvPr/>
        </p:nvGrpSpPr>
        <p:grpSpPr>
          <a:xfrm>
            <a:off x="1878493" y="1128553"/>
            <a:ext cx="1825484" cy="1199501"/>
            <a:chOff x="544286" y="2525485"/>
            <a:chExt cx="2170994" cy="1912358"/>
          </a:xfrm>
        </p:grpSpPr>
        <p:sp>
          <p:nvSpPr>
            <p:cNvPr id="25" name="Rectangle 24"/>
            <p:cNvSpPr/>
            <p:nvPr/>
          </p:nvSpPr>
          <p:spPr>
            <a:xfrm>
              <a:off x="544286" y="2525485"/>
              <a:ext cx="2170994" cy="5515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rPr>
                <a:t>Lions’ Pledge</a:t>
              </a:r>
            </a:p>
          </p:txBody>
        </p:sp>
        <p:sp>
          <p:nvSpPr>
            <p:cNvPr id="26" name="Rectangle 25"/>
            <p:cNvSpPr/>
            <p:nvPr/>
          </p:nvSpPr>
          <p:spPr>
            <a:xfrm>
              <a:off x="544286" y="3077028"/>
              <a:ext cx="2170994" cy="116114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1000" dirty="0">
                  <a:solidFill>
                    <a:schemeClr val="bg1">
                      <a:lumMod val="50000"/>
                    </a:schemeClr>
                  </a:solidFill>
                </a:rPr>
                <a:t>Missouri Lions pledge $250,000 to help build facility in Columbia</a:t>
              </a:r>
              <a:endParaRPr lang="en-US" sz="1000" dirty="0">
                <a:solidFill>
                  <a:schemeClr val="bg1"/>
                </a:solidFill>
              </a:endParaRPr>
            </a:p>
          </p:txBody>
        </p:sp>
        <p:sp>
          <p:nvSpPr>
            <p:cNvPr id="27" name="Isosceles Triangle 26"/>
            <p:cNvSpPr/>
            <p:nvPr/>
          </p:nvSpPr>
          <p:spPr>
            <a:xfrm flipH="1" flipV="1">
              <a:off x="1336951" y="4238172"/>
              <a:ext cx="585661" cy="1996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bg1"/>
                </a:solidFill>
              </a:endParaRPr>
            </a:p>
          </p:txBody>
        </p:sp>
      </p:grpSp>
      <p:grpSp>
        <p:nvGrpSpPr>
          <p:cNvPr id="28" name="Group 27"/>
          <p:cNvGrpSpPr/>
          <p:nvPr/>
        </p:nvGrpSpPr>
        <p:grpSpPr>
          <a:xfrm>
            <a:off x="4257609" y="1128553"/>
            <a:ext cx="1825484" cy="1199501"/>
            <a:chOff x="544286" y="2525485"/>
            <a:chExt cx="2170994" cy="1912358"/>
          </a:xfrm>
        </p:grpSpPr>
        <p:sp>
          <p:nvSpPr>
            <p:cNvPr id="29" name="Rectangle 28"/>
            <p:cNvSpPr/>
            <p:nvPr/>
          </p:nvSpPr>
          <p:spPr>
            <a:xfrm>
              <a:off x="544286" y="2525485"/>
              <a:ext cx="2170994" cy="55154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rPr>
                <a:t>Columbia Office</a:t>
              </a:r>
            </a:p>
          </p:txBody>
        </p:sp>
        <p:sp>
          <p:nvSpPr>
            <p:cNvPr id="30" name="Rectangle 29"/>
            <p:cNvSpPr/>
            <p:nvPr/>
          </p:nvSpPr>
          <p:spPr>
            <a:xfrm>
              <a:off x="544286" y="3077028"/>
              <a:ext cx="2170994" cy="116114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1000" dirty="0">
                  <a:solidFill>
                    <a:schemeClr val="bg1">
                      <a:lumMod val="50000"/>
                    </a:schemeClr>
                  </a:solidFill>
                </a:rPr>
                <a:t>Building is constructed in Columbia with funds raised by Lions</a:t>
              </a:r>
              <a:endParaRPr lang="en-US" sz="1000" dirty="0">
                <a:solidFill>
                  <a:schemeClr val="bg1"/>
                </a:solidFill>
              </a:endParaRPr>
            </a:p>
          </p:txBody>
        </p:sp>
        <p:sp>
          <p:nvSpPr>
            <p:cNvPr id="31" name="Isosceles Triangle 30"/>
            <p:cNvSpPr/>
            <p:nvPr/>
          </p:nvSpPr>
          <p:spPr>
            <a:xfrm flipH="1" flipV="1">
              <a:off x="1336951" y="4238172"/>
              <a:ext cx="585661" cy="1996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bg1"/>
                </a:solidFill>
              </a:endParaRPr>
            </a:p>
          </p:txBody>
        </p:sp>
      </p:grpSp>
      <p:grpSp>
        <p:nvGrpSpPr>
          <p:cNvPr id="32" name="Group 31"/>
          <p:cNvGrpSpPr/>
          <p:nvPr/>
        </p:nvGrpSpPr>
        <p:grpSpPr>
          <a:xfrm>
            <a:off x="6636724" y="1128553"/>
            <a:ext cx="1825484" cy="1199501"/>
            <a:chOff x="544286" y="2525485"/>
            <a:chExt cx="2170994" cy="1912358"/>
          </a:xfrm>
        </p:grpSpPr>
        <p:sp>
          <p:nvSpPr>
            <p:cNvPr id="33" name="Rectangle 32"/>
            <p:cNvSpPr/>
            <p:nvPr/>
          </p:nvSpPr>
          <p:spPr>
            <a:xfrm>
              <a:off x="544286" y="2525485"/>
              <a:ext cx="2170994" cy="55154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rPr>
                <a:t>IL Operations</a:t>
              </a:r>
            </a:p>
          </p:txBody>
        </p:sp>
        <p:sp>
          <p:nvSpPr>
            <p:cNvPr id="34" name="Rectangle 33"/>
            <p:cNvSpPr/>
            <p:nvPr/>
          </p:nvSpPr>
          <p:spPr>
            <a:xfrm>
              <a:off x="544286" y="3077028"/>
              <a:ext cx="2170994" cy="116114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1000" dirty="0">
                  <a:solidFill>
                    <a:schemeClr val="bg1">
                      <a:lumMod val="50000"/>
                    </a:schemeClr>
                  </a:solidFill>
                </a:rPr>
                <a:t>Eye bank operations expand into Springfield, Illinois</a:t>
              </a:r>
              <a:endParaRPr lang="en-US" sz="1000" dirty="0">
                <a:solidFill>
                  <a:schemeClr val="bg1"/>
                </a:solidFill>
              </a:endParaRPr>
            </a:p>
          </p:txBody>
        </p:sp>
        <p:sp>
          <p:nvSpPr>
            <p:cNvPr id="35" name="Isosceles Triangle 34"/>
            <p:cNvSpPr/>
            <p:nvPr/>
          </p:nvSpPr>
          <p:spPr>
            <a:xfrm flipH="1" flipV="1">
              <a:off x="1336951" y="4238172"/>
              <a:ext cx="585661" cy="199671"/>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bg1"/>
                </a:solidFill>
              </a:endParaRPr>
            </a:p>
          </p:txBody>
        </p:sp>
      </p:grpSp>
      <p:grpSp>
        <p:nvGrpSpPr>
          <p:cNvPr id="36" name="Group 35"/>
          <p:cNvGrpSpPr/>
          <p:nvPr/>
        </p:nvGrpSpPr>
        <p:grpSpPr>
          <a:xfrm flipV="1">
            <a:off x="5447167" y="3323771"/>
            <a:ext cx="1825484" cy="1199501"/>
            <a:chOff x="544286" y="2525485"/>
            <a:chExt cx="2170994" cy="1912358"/>
          </a:xfrm>
        </p:grpSpPr>
        <p:sp>
          <p:nvSpPr>
            <p:cNvPr id="37" name="Rectangle 36"/>
            <p:cNvSpPr/>
            <p:nvPr/>
          </p:nvSpPr>
          <p:spPr>
            <a:xfrm flipV="1">
              <a:off x="544286" y="2525485"/>
              <a:ext cx="2170994" cy="55154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rPr>
                <a:t>State Sight Project</a:t>
              </a:r>
            </a:p>
          </p:txBody>
        </p:sp>
        <p:sp>
          <p:nvSpPr>
            <p:cNvPr id="38" name="Rectangle 37"/>
            <p:cNvSpPr/>
            <p:nvPr/>
          </p:nvSpPr>
          <p:spPr>
            <a:xfrm flipV="1">
              <a:off x="544286" y="3077028"/>
              <a:ext cx="2170994" cy="116114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1000" dirty="0">
                  <a:solidFill>
                    <a:schemeClr val="bg1">
                      <a:lumMod val="50000"/>
                    </a:schemeClr>
                  </a:solidFill>
                </a:rPr>
                <a:t>MO Lions vote to accept eye bank as state sight project and rename it MLERF</a:t>
              </a:r>
              <a:endParaRPr lang="en-US" sz="1000" dirty="0">
                <a:solidFill>
                  <a:schemeClr val="bg1"/>
                </a:solidFill>
              </a:endParaRPr>
            </a:p>
          </p:txBody>
        </p:sp>
        <p:sp>
          <p:nvSpPr>
            <p:cNvPr id="39" name="Isosceles Triangle 38"/>
            <p:cNvSpPr/>
            <p:nvPr/>
          </p:nvSpPr>
          <p:spPr>
            <a:xfrm flipH="1" flipV="1">
              <a:off x="1336951" y="4238172"/>
              <a:ext cx="585661" cy="199671"/>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bg1"/>
                </a:solidFill>
              </a:endParaRPr>
            </a:p>
          </p:txBody>
        </p:sp>
      </p:grpSp>
      <p:grpSp>
        <p:nvGrpSpPr>
          <p:cNvPr id="40" name="Group 39"/>
          <p:cNvGrpSpPr/>
          <p:nvPr/>
        </p:nvGrpSpPr>
        <p:grpSpPr>
          <a:xfrm flipV="1">
            <a:off x="3068050" y="3323771"/>
            <a:ext cx="1825484" cy="1199501"/>
            <a:chOff x="544286" y="2525485"/>
            <a:chExt cx="2170994" cy="1912358"/>
          </a:xfrm>
        </p:grpSpPr>
        <p:sp>
          <p:nvSpPr>
            <p:cNvPr id="41" name="Rectangle 40"/>
            <p:cNvSpPr/>
            <p:nvPr/>
          </p:nvSpPr>
          <p:spPr>
            <a:xfrm flipV="1">
              <a:off x="544286" y="2525485"/>
              <a:ext cx="2170994" cy="55154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rPr>
                <a:t>Non-Profit Status</a:t>
              </a:r>
            </a:p>
          </p:txBody>
        </p:sp>
        <p:sp>
          <p:nvSpPr>
            <p:cNvPr id="42" name="Rectangle 41"/>
            <p:cNvSpPr/>
            <p:nvPr/>
          </p:nvSpPr>
          <p:spPr>
            <a:xfrm flipV="1">
              <a:off x="544286" y="3077028"/>
              <a:ext cx="2170994" cy="116114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1000" dirty="0">
                  <a:solidFill>
                    <a:schemeClr val="bg1">
                      <a:lumMod val="50000"/>
                    </a:schemeClr>
                  </a:solidFill>
                </a:rPr>
                <a:t>Formalized as 501(c)3, the Eye Research Foundation of Missouri</a:t>
              </a:r>
              <a:endParaRPr lang="en-US" sz="1000" dirty="0">
                <a:solidFill>
                  <a:schemeClr val="bg1"/>
                </a:solidFill>
              </a:endParaRPr>
            </a:p>
          </p:txBody>
        </p:sp>
        <p:sp>
          <p:nvSpPr>
            <p:cNvPr id="43" name="Isosceles Triangle 42"/>
            <p:cNvSpPr/>
            <p:nvPr/>
          </p:nvSpPr>
          <p:spPr>
            <a:xfrm flipH="1" flipV="1">
              <a:off x="1336951" y="4238172"/>
              <a:ext cx="585661" cy="1996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bg1"/>
                </a:solidFill>
              </a:endParaRPr>
            </a:p>
          </p:txBody>
        </p:sp>
      </p:grpSp>
      <p:grpSp>
        <p:nvGrpSpPr>
          <p:cNvPr id="44" name="Group 43"/>
          <p:cNvGrpSpPr/>
          <p:nvPr/>
        </p:nvGrpSpPr>
        <p:grpSpPr>
          <a:xfrm flipV="1">
            <a:off x="688936" y="3323771"/>
            <a:ext cx="1825484" cy="1199501"/>
            <a:chOff x="544286" y="2525485"/>
            <a:chExt cx="2170994" cy="1912358"/>
          </a:xfrm>
        </p:grpSpPr>
        <p:sp>
          <p:nvSpPr>
            <p:cNvPr id="45" name="Rectangle 44"/>
            <p:cNvSpPr/>
            <p:nvPr/>
          </p:nvSpPr>
          <p:spPr>
            <a:xfrm flipV="1">
              <a:off x="544286" y="2525485"/>
              <a:ext cx="2170994" cy="5515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rPr>
                <a:t>Our Beginning</a:t>
              </a:r>
            </a:p>
          </p:txBody>
        </p:sp>
        <p:sp>
          <p:nvSpPr>
            <p:cNvPr id="46" name="Rectangle 45"/>
            <p:cNvSpPr/>
            <p:nvPr/>
          </p:nvSpPr>
          <p:spPr>
            <a:xfrm flipV="1">
              <a:off x="544286" y="3077028"/>
              <a:ext cx="2170994" cy="116114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1000" dirty="0">
                  <a:solidFill>
                    <a:schemeClr val="bg1">
                      <a:lumMod val="50000"/>
                    </a:schemeClr>
                  </a:solidFill>
                </a:rPr>
                <a:t>Lions Eye Bank formed in partnership with University</a:t>
              </a:r>
              <a:endParaRPr lang="en-US" sz="1000" dirty="0">
                <a:solidFill>
                  <a:schemeClr val="bg1"/>
                </a:solidFill>
              </a:endParaRPr>
            </a:p>
          </p:txBody>
        </p:sp>
        <p:sp>
          <p:nvSpPr>
            <p:cNvPr id="47" name="Isosceles Triangle 46"/>
            <p:cNvSpPr/>
            <p:nvPr/>
          </p:nvSpPr>
          <p:spPr>
            <a:xfrm flipH="1" flipV="1">
              <a:off x="1336951" y="4238172"/>
              <a:ext cx="585661" cy="199671"/>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bg1"/>
                </a:solidFill>
              </a:endParaRPr>
            </a:p>
          </p:txBody>
        </p:sp>
      </p:grpSp>
    </p:spTree>
    <p:extLst>
      <p:ext uri="{BB962C8B-B14F-4D97-AF65-F5344CB8AC3E}">
        <p14:creationId xmlns:p14="http://schemas.microsoft.com/office/powerpoint/2010/main" val="2096043402"/>
      </p:ext>
    </p:extLst>
  </p:cSld>
  <p:clrMapOvr>
    <a:masterClrMapping/>
  </p:clrMapOvr>
  <p:transition spd="slow">
    <p:push/>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body" sz="half" idx="2"/>
          </p:nvPr>
        </p:nvSpPr>
        <p:spPr/>
        <p:txBody>
          <a:bodyPr/>
          <a:lstStyle/>
          <a:p>
            <a:r>
              <a:rPr lang="en-US" dirty="0"/>
              <a:t>1960 to present day</a:t>
            </a:r>
          </a:p>
        </p:txBody>
      </p:sp>
      <p:sp>
        <p:nvSpPr>
          <p:cNvPr id="2" name="Title 1"/>
          <p:cNvSpPr>
            <a:spLocks noGrp="1"/>
          </p:cNvSpPr>
          <p:nvPr>
            <p:ph type="title"/>
          </p:nvPr>
        </p:nvSpPr>
        <p:spPr/>
        <p:txBody>
          <a:bodyPr/>
          <a:lstStyle/>
          <a:p>
            <a:r>
              <a:rPr lang="en-US" b="1" dirty="0">
                <a:solidFill>
                  <a:srgbClr val="717171"/>
                </a:solidFill>
              </a:rPr>
              <a:t>OUR HISTORY</a:t>
            </a:r>
          </a:p>
        </p:txBody>
      </p:sp>
      <p:cxnSp>
        <p:nvCxnSpPr>
          <p:cNvPr id="8" name="Straight Connector 7"/>
          <p:cNvCxnSpPr/>
          <p:nvPr/>
        </p:nvCxnSpPr>
        <p:spPr>
          <a:xfrm>
            <a:off x="388144" y="2837702"/>
            <a:ext cx="8367713" cy="0"/>
          </a:xfrm>
          <a:prstGeom prst="line">
            <a:avLst/>
          </a:prstGeom>
          <a:ln w="28575">
            <a:solidFill>
              <a:schemeClr val="bg1">
                <a:lumMod val="8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959702" y="2695260"/>
            <a:ext cx="284885" cy="28488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Oval 12"/>
          <p:cNvSpPr/>
          <p:nvPr/>
        </p:nvSpPr>
        <p:spPr>
          <a:xfrm>
            <a:off x="2176519" y="2695260"/>
            <a:ext cx="284885" cy="28488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Oval 13"/>
          <p:cNvSpPr/>
          <p:nvPr/>
        </p:nvSpPr>
        <p:spPr>
          <a:xfrm>
            <a:off x="3568451" y="2695260"/>
            <a:ext cx="284885" cy="28488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5" name="Oval 14"/>
          <p:cNvSpPr/>
          <p:nvPr/>
        </p:nvSpPr>
        <p:spPr>
          <a:xfrm>
            <a:off x="4906895" y="2695260"/>
            <a:ext cx="284885" cy="28488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6" name="Oval 15"/>
          <p:cNvSpPr/>
          <p:nvPr/>
        </p:nvSpPr>
        <p:spPr>
          <a:xfrm>
            <a:off x="6435531" y="2695260"/>
            <a:ext cx="284885" cy="28488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8" name="Rectangle 17"/>
          <p:cNvSpPr/>
          <p:nvPr/>
        </p:nvSpPr>
        <p:spPr>
          <a:xfrm>
            <a:off x="621879" y="2980144"/>
            <a:ext cx="960528" cy="323165"/>
          </a:xfrm>
          <a:prstGeom prst="rect">
            <a:avLst/>
          </a:prstGeom>
        </p:spPr>
        <p:txBody>
          <a:bodyPr wrap="square">
            <a:spAutoFit/>
          </a:bodyPr>
          <a:lstStyle/>
          <a:p>
            <a:pPr algn="ctr"/>
            <a:r>
              <a:rPr lang="en-US" sz="1500" b="1" dirty="0">
                <a:solidFill>
                  <a:schemeClr val="accent1"/>
                </a:solidFill>
              </a:rPr>
              <a:t>1998</a:t>
            </a:r>
          </a:p>
        </p:txBody>
      </p:sp>
      <p:sp>
        <p:nvSpPr>
          <p:cNvPr id="19" name="Rectangle 18"/>
          <p:cNvSpPr/>
          <p:nvPr/>
        </p:nvSpPr>
        <p:spPr>
          <a:xfrm>
            <a:off x="3230628" y="2980144"/>
            <a:ext cx="960528" cy="323165"/>
          </a:xfrm>
          <a:prstGeom prst="rect">
            <a:avLst/>
          </a:prstGeom>
        </p:spPr>
        <p:txBody>
          <a:bodyPr wrap="square">
            <a:spAutoFit/>
          </a:bodyPr>
          <a:lstStyle/>
          <a:p>
            <a:pPr algn="ctr"/>
            <a:r>
              <a:rPr lang="en-US" sz="1500" b="1" dirty="0">
                <a:solidFill>
                  <a:schemeClr val="accent3"/>
                </a:solidFill>
              </a:rPr>
              <a:t>2015</a:t>
            </a:r>
          </a:p>
        </p:txBody>
      </p:sp>
      <p:sp>
        <p:nvSpPr>
          <p:cNvPr id="20" name="Rectangle 19"/>
          <p:cNvSpPr/>
          <p:nvPr/>
        </p:nvSpPr>
        <p:spPr>
          <a:xfrm>
            <a:off x="6097708" y="2980144"/>
            <a:ext cx="960528" cy="323165"/>
          </a:xfrm>
          <a:prstGeom prst="rect">
            <a:avLst/>
          </a:prstGeom>
        </p:spPr>
        <p:txBody>
          <a:bodyPr wrap="square">
            <a:spAutoFit/>
          </a:bodyPr>
          <a:lstStyle/>
          <a:p>
            <a:pPr algn="ctr"/>
            <a:r>
              <a:rPr lang="en-US" sz="1500" b="1" dirty="0">
                <a:solidFill>
                  <a:schemeClr val="accent5"/>
                </a:solidFill>
              </a:rPr>
              <a:t>2019</a:t>
            </a:r>
          </a:p>
        </p:txBody>
      </p:sp>
      <p:sp>
        <p:nvSpPr>
          <p:cNvPr id="21" name="Rectangle 20"/>
          <p:cNvSpPr/>
          <p:nvPr/>
        </p:nvSpPr>
        <p:spPr>
          <a:xfrm>
            <a:off x="1838696" y="2395032"/>
            <a:ext cx="960528" cy="323165"/>
          </a:xfrm>
          <a:prstGeom prst="rect">
            <a:avLst/>
          </a:prstGeom>
        </p:spPr>
        <p:txBody>
          <a:bodyPr wrap="square">
            <a:spAutoFit/>
          </a:bodyPr>
          <a:lstStyle/>
          <a:p>
            <a:pPr algn="ctr"/>
            <a:r>
              <a:rPr lang="en-US" sz="1500" b="1" dirty="0">
                <a:solidFill>
                  <a:schemeClr val="accent2"/>
                </a:solidFill>
              </a:rPr>
              <a:t>2013</a:t>
            </a:r>
          </a:p>
        </p:txBody>
      </p:sp>
      <p:sp>
        <p:nvSpPr>
          <p:cNvPr id="22" name="Rectangle 21"/>
          <p:cNvSpPr/>
          <p:nvPr/>
        </p:nvSpPr>
        <p:spPr>
          <a:xfrm>
            <a:off x="4569072" y="2395032"/>
            <a:ext cx="960528" cy="323165"/>
          </a:xfrm>
          <a:prstGeom prst="rect">
            <a:avLst/>
          </a:prstGeom>
        </p:spPr>
        <p:txBody>
          <a:bodyPr wrap="square">
            <a:spAutoFit/>
          </a:bodyPr>
          <a:lstStyle/>
          <a:p>
            <a:pPr algn="ctr"/>
            <a:r>
              <a:rPr lang="en-US" sz="1500" b="1" dirty="0">
                <a:solidFill>
                  <a:schemeClr val="accent4"/>
                </a:solidFill>
              </a:rPr>
              <a:t>2016</a:t>
            </a:r>
          </a:p>
        </p:txBody>
      </p:sp>
      <p:grpSp>
        <p:nvGrpSpPr>
          <p:cNvPr id="24" name="Group 23"/>
          <p:cNvGrpSpPr/>
          <p:nvPr/>
        </p:nvGrpSpPr>
        <p:grpSpPr>
          <a:xfrm>
            <a:off x="1406218" y="1128553"/>
            <a:ext cx="1825484" cy="1199501"/>
            <a:chOff x="544286" y="2525485"/>
            <a:chExt cx="2170994" cy="1912358"/>
          </a:xfrm>
        </p:grpSpPr>
        <p:sp>
          <p:nvSpPr>
            <p:cNvPr id="25" name="Rectangle 24"/>
            <p:cNvSpPr/>
            <p:nvPr/>
          </p:nvSpPr>
          <p:spPr>
            <a:xfrm>
              <a:off x="544286" y="2525485"/>
              <a:ext cx="2170994" cy="5515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rPr>
                <a:t>Saving Sight</a:t>
              </a:r>
            </a:p>
          </p:txBody>
        </p:sp>
        <p:sp>
          <p:nvSpPr>
            <p:cNvPr id="26" name="Rectangle 25"/>
            <p:cNvSpPr/>
            <p:nvPr/>
          </p:nvSpPr>
          <p:spPr>
            <a:xfrm>
              <a:off x="544286" y="3077028"/>
              <a:ext cx="2170994" cy="116114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1000" dirty="0">
                  <a:solidFill>
                    <a:schemeClr val="bg1">
                      <a:lumMod val="50000"/>
                    </a:schemeClr>
                  </a:solidFill>
                </a:rPr>
                <a:t>Name change to MLERF d/b//a Saving Sight</a:t>
              </a:r>
              <a:endParaRPr lang="en-US" sz="1000" dirty="0">
                <a:solidFill>
                  <a:schemeClr val="bg1"/>
                </a:solidFill>
              </a:endParaRPr>
            </a:p>
          </p:txBody>
        </p:sp>
        <p:sp>
          <p:nvSpPr>
            <p:cNvPr id="27" name="Isosceles Triangle 26"/>
            <p:cNvSpPr/>
            <p:nvPr/>
          </p:nvSpPr>
          <p:spPr>
            <a:xfrm flipH="1" flipV="1">
              <a:off x="1336951" y="4238172"/>
              <a:ext cx="585661" cy="1996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bg1"/>
                </a:solidFill>
              </a:endParaRPr>
            </a:p>
          </p:txBody>
        </p:sp>
      </p:grpSp>
      <p:grpSp>
        <p:nvGrpSpPr>
          <p:cNvPr id="28" name="Group 27"/>
          <p:cNvGrpSpPr/>
          <p:nvPr/>
        </p:nvGrpSpPr>
        <p:grpSpPr>
          <a:xfrm>
            <a:off x="4136595" y="1128553"/>
            <a:ext cx="1825484" cy="1199501"/>
            <a:chOff x="544286" y="2525485"/>
            <a:chExt cx="2170994" cy="1912358"/>
          </a:xfrm>
        </p:grpSpPr>
        <p:sp>
          <p:nvSpPr>
            <p:cNvPr id="29" name="Rectangle 28"/>
            <p:cNvSpPr/>
            <p:nvPr/>
          </p:nvSpPr>
          <p:spPr>
            <a:xfrm>
              <a:off x="544286" y="2525485"/>
              <a:ext cx="2170994" cy="55154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rPr>
                <a:t>KidSight 501(c)3</a:t>
              </a:r>
            </a:p>
          </p:txBody>
        </p:sp>
        <p:sp>
          <p:nvSpPr>
            <p:cNvPr id="30" name="Rectangle 29"/>
            <p:cNvSpPr/>
            <p:nvPr/>
          </p:nvSpPr>
          <p:spPr>
            <a:xfrm>
              <a:off x="544286" y="3077028"/>
              <a:ext cx="2170994" cy="116114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1000" dirty="0">
                  <a:solidFill>
                    <a:schemeClr val="bg1">
                      <a:lumMod val="50000"/>
                    </a:schemeClr>
                  </a:solidFill>
                </a:rPr>
                <a:t>Saving Sight’s KidSight program becomes an independent non-profit</a:t>
              </a:r>
              <a:endParaRPr lang="en-US" sz="1000" dirty="0">
                <a:solidFill>
                  <a:schemeClr val="bg1"/>
                </a:solidFill>
              </a:endParaRPr>
            </a:p>
          </p:txBody>
        </p:sp>
        <p:sp>
          <p:nvSpPr>
            <p:cNvPr id="31" name="Isosceles Triangle 30"/>
            <p:cNvSpPr/>
            <p:nvPr/>
          </p:nvSpPr>
          <p:spPr>
            <a:xfrm flipH="1" flipV="1">
              <a:off x="1336951" y="4238172"/>
              <a:ext cx="585661" cy="1996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bg1"/>
                </a:solidFill>
              </a:endParaRPr>
            </a:p>
          </p:txBody>
        </p:sp>
      </p:grpSp>
      <p:grpSp>
        <p:nvGrpSpPr>
          <p:cNvPr id="36" name="Group 35"/>
          <p:cNvGrpSpPr/>
          <p:nvPr/>
        </p:nvGrpSpPr>
        <p:grpSpPr>
          <a:xfrm flipV="1">
            <a:off x="5665231" y="3323771"/>
            <a:ext cx="1825484" cy="1199501"/>
            <a:chOff x="544286" y="2525485"/>
            <a:chExt cx="2170994" cy="1912358"/>
          </a:xfrm>
        </p:grpSpPr>
        <p:sp>
          <p:nvSpPr>
            <p:cNvPr id="37" name="Rectangle 36"/>
            <p:cNvSpPr/>
            <p:nvPr/>
          </p:nvSpPr>
          <p:spPr>
            <a:xfrm flipV="1">
              <a:off x="544286" y="2525485"/>
              <a:ext cx="2170994" cy="55154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rPr>
                <a:t>Eyeglass Recycling</a:t>
              </a:r>
            </a:p>
          </p:txBody>
        </p:sp>
        <p:sp>
          <p:nvSpPr>
            <p:cNvPr id="38" name="Rectangle 37"/>
            <p:cNvSpPr/>
            <p:nvPr/>
          </p:nvSpPr>
          <p:spPr>
            <a:xfrm flipV="1">
              <a:off x="544286" y="3077028"/>
              <a:ext cx="2170994" cy="116114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1000" dirty="0">
                  <a:solidFill>
                    <a:schemeClr val="bg1">
                      <a:lumMod val="50000"/>
                    </a:schemeClr>
                  </a:solidFill>
                </a:rPr>
                <a:t>Ownership of Saving Sight’s eyeglass recycling program is transferred to MO Lions</a:t>
              </a:r>
              <a:endParaRPr lang="en-US" sz="1000" dirty="0">
                <a:solidFill>
                  <a:schemeClr val="bg1"/>
                </a:solidFill>
              </a:endParaRPr>
            </a:p>
          </p:txBody>
        </p:sp>
        <p:sp>
          <p:nvSpPr>
            <p:cNvPr id="39" name="Isosceles Triangle 38"/>
            <p:cNvSpPr/>
            <p:nvPr/>
          </p:nvSpPr>
          <p:spPr>
            <a:xfrm flipH="1" flipV="1">
              <a:off x="1336951" y="4238172"/>
              <a:ext cx="585661" cy="199671"/>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bg1"/>
                </a:solidFill>
              </a:endParaRPr>
            </a:p>
          </p:txBody>
        </p:sp>
      </p:grpSp>
      <p:grpSp>
        <p:nvGrpSpPr>
          <p:cNvPr id="40" name="Group 39"/>
          <p:cNvGrpSpPr/>
          <p:nvPr/>
        </p:nvGrpSpPr>
        <p:grpSpPr>
          <a:xfrm flipV="1">
            <a:off x="2798149" y="3323771"/>
            <a:ext cx="1825484" cy="1199501"/>
            <a:chOff x="544286" y="2525485"/>
            <a:chExt cx="2170994" cy="1912358"/>
          </a:xfrm>
        </p:grpSpPr>
        <p:sp>
          <p:nvSpPr>
            <p:cNvPr id="41" name="Rectangle 40"/>
            <p:cNvSpPr/>
            <p:nvPr/>
          </p:nvSpPr>
          <p:spPr>
            <a:xfrm flipV="1">
              <a:off x="544286" y="2525485"/>
              <a:ext cx="2170994" cy="55154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rPr>
                <a:t>Vital Tears</a:t>
              </a:r>
            </a:p>
          </p:txBody>
        </p:sp>
        <p:sp>
          <p:nvSpPr>
            <p:cNvPr id="42" name="Rectangle 41"/>
            <p:cNvSpPr/>
            <p:nvPr/>
          </p:nvSpPr>
          <p:spPr>
            <a:xfrm flipV="1">
              <a:off x="544286" y="3077028"/>
              <a:ext cx="2170994" cy="116114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1000" dirty="0">
                  <a:solidFill>
                    <a:schemeClr val="bg1">
                      <a:lumMod val="50000"/>
                    </a:schemeClr>
                  </a:solidFill>
                </a:rPr>
                <a:t>Saving Sight enters partnership as part-owner and processor of Vital Tears</a:t>
              </a:r>
              <a:endParaRPr lang="en-US" sz="1000" dirty="0">
                <a:solidFill>
                  <a:schemeClr val="bg1"/>
                </a:solidFill>
              </a:endParaRPr>
            </a:p>
          </p:txBody>
        </p:sp>
        <p:sp>
          <p:nvSpPr>
            <p:cNvPr id="43" name="Isosceles Triangle 42"/>
            <p:cNvSpPr/>
            <p:nvPr/>
          </p:nvSpPr>
          <p:spPr>
            <a:xfrm flipH="1" flipV="1">
              <a:off x="1336951" y="4238172"/>
              <a:ext cx="585661" cy="1996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bg1"/>
                </a:solidFill>
              </a:endParaRPr>
            </a:p>
          </p:txBody>
        </p:sp>
      </p:grpSp>
      <p:grpSp>
        <p:nvGrpSpPr>
          <p:cNvPr id="44" name="Group 43"/>
          <p:cNvGrpSpPr/>
          <p:nvPr/>
        </p:nvGrpSpPr>
        <p:grpSpPr>
          <a:xfrm flipV="1">
            <a:off x="189402" y="3323771"/>
            <a:ext cx="1825484" cy="1199501"/>
            <a:chOff x="544286" y="2525485"/>
            <a:chExt cx="2170994" cy="1912358"/>
          </a:xfrm>
        </p:grpSpPr>
        <p:sp>
          <p:nvSpPr>
            <p:cNvPr id="45" name="Rectangle 44"/>
            <p:cNvSpPr/>
            <p:nvPr/>
          </p:nvSpPr>
          <p:spPr>
            <a:xfrm flipV="1">
              <a:off x="544286" y="2525485"/>
              <a:ext cx="2170994" cy="5515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rPr>
                <a:t>KS Operations</a:t>
              </a:r>
            </a:p>
          </p:txBody>
        </p:sp>
        <p:sp>
          <p:nvSpPr>
            <p:cNvPr id="46" name="Rectangle 45"/>
            <p:cNvSpPr/>
            <p:nvPr/>
          </p:nvSpPr>
          <p:spPr>
            <a:xfrm flipV="1">
              <a:off x="544286" y="3077028"/>
              <a:ext cx="2170994" cy="116114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1000" dirty="0">
                  <a:solidFill>
                    <a:schemeClr val="bg1">
                      <a:lumMod val="50000"/>
                    </a:schemeClr>
                  </a:solidFill>
                </a:rPr>
                <a:t>Eye bank operations expand into Kansas</a:t>
              </a:r>
              <a:endParaRPr lang="en-US" sz="1000" dirty="0">
                <a:solidFill>
                  <a:schemeClr val="bg1"/>
                </a:solidFill>
              </a:endParaRPr>
            </a:p>
          </p:txBody>
        </p:sp>
        <p:sp>
          <p:nvSpPr>
            <p:cNvPr id="47" name="Isosceles Triangle 46"/>
            <p:cNvSpPr/>
            <p:nvPr/>
          </p:nvSpPr>
          <p:spPr>
            <a:xfrm flipH="1" flipV="1">
              <a:off x="1336951" y="4238172"/>
              <a:ext cx="585661" cy="199671"/>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bg1"/>
                </a:solidFill>
              </a:endParaRPr>
            </a:p>
          </p:txBody>
        </p:sp>
      </p:grpSp>
      <p:sp>
        <p:nvSpPr>
          <p:cNvPr id="53" name="Oval 52">
            <a:extLst>
              <a:ext uri="{FF2B5EF4-FFF2-40B4-BE49-F238E27FC236}">
                <a16:creationId xmlns:a16="http://schemas.microsoft.com/office/drawing/2014/main" id="{F6CDFA20-0067-5E48-989F-3F2299F8F382}"/>
              </a:ext>
            </a:extLst>
          </p:cNvPr>
          <p:cNvSpPr/>
          <p:nvPr/>
        </p:nvSpPr>
        <p:spPr>
          <a:xfrm>
            <a:off x="7603530" y="2661443"/>
            <a:ext cx="284885" cy="28488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54" name="Rectangle 53">
            <a:extLst>
              <a:ext uri="{FF2B5EF4-FFF2-40B4-BE49-F238E27FC236}">
                <a16:creationId xmlns:a16="http://schemas.microsoft.com/office/drawing/2014/main" id="{0A4E2959-A580-AB45-9C53-7115D98CC6C8}"/>
              </a:ext>
            </a:extLst>
          </p:cNvPr>
          <p:cNvSpPr/>
          <p:nvPr/>
        </p:nvSpPr>
        <p:spPr>
          <a:xfrm>
            <a:off x="7265707" y="2361215"/>
            <a:ext cx="960528" cy="323165"/>
          </a:xfrm>
          <a:prstGeom prst="rect">
            <a:avLst/>
          </a:prstGeom>
        </p:spPr>
        <p:txBody>
          <a:bodyPr wrap="square">
            <a:spAutoFit/>
          </a:bodyPr>
          <a:lstStyle/>
          <a:p>
            <a:pPr algn="ctr"/>
            <a:r>
              <a:rPr lang="en-US" sz="1500" b="1" dirty="0">
                <a:solidFill>
                  <a:schemeClr val="accent6"/>
                </a:solidFill>
              </a:rPr>
              <a:t>2021</a:t>
            </a:r>
          </a:p>
        </p:txBody>
      </p:sp>
      <p:grpSp>
        <p:nvGrpSpPr>
          <p:cNvPr id="55" name="Group 54">
            <a:extLst>
              <a:ext uri="{FF2B5EF4-FFF2-40B4-BE49-F238E27FC236}">
                <a16:creationId xmlns:a16="http://schemas.microsoft.com/office/drawing/2014/main" id="{E0F41DC6-2275-B74F-B66A-64073CCE3260}"/>
              </a:ext>
            </a:extLst>
          </p:cNvPr>
          <p:cNvGrpSpPr/>
          <p:nvPr/>
        </p:nvGrpSpPr>
        <p:grpSpPr>
          <a:xfrm>
            <a:off x="6833229" y="1094736"/>
            <a:ext cx="1825484" cy="1199501"/>
            <a:chOff x="544286" y="2525485"/>
            <a:chExt cx="2170994" cy="1912358"/>
          </a:xfrm>
        </p:grpSpPr>
        <p:sp>
          <p:nvSpPr>
            <p:cNvPr id="56" name="Rectangle 55">
              <a:extLst>
                <a:ext uri="{FF2B5EF4-FFF2-40B4-BE49-F238E27FC236}">
                  <a16:creationId xmlns:a16="http://schemas.microsoft.com/office/drawing/2014/main" id="{1515970F-68A9-1D4F-9B9D-9E569ED6BF51}"/>
                </a:ext>
              </a:extLst>
            </p:cNvPr>
            <p:cNvSpPr/>
            <p:nvPr/>
          </p:nvSpPr>
          <p:spPr>
            <a:xfrm>
              <a:off x="544286" y="2525485"/>
              <a:ext cx="2170994" cy="55154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rPr>
                <a:t>Saving Sight</a:t>
              </a:r>
            </a:p>
          </p:txBody>
        </p:sp>
        <p:sp>
          <p:nvSpPr>
            <p:cNvPr id="57" name="Rectangle 56">
              <a:extLst>
                <a:ext uri="{FF2B5EF4-FFF2-40B4-BE49-F238E27FC236}">
                  <a16:creationId xmlns:a16="http://schemas.microsoft.com/office/drawing/2014/main" id="{151FE70A-F176-064A-BAC2-D917F130F3E2}"/>
                </a:ext>
              </a:extLst>
            </p:cNvPr>
            <p:cNvSpPr/>
            <p:nvPr/>
          </p:nvSpPr>
          <p:spPr>
            <a:xfrm>
              <a:off x="544286" y="3077028"/>
              <a:ext cx="2170994" cy="116114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1000" dirty="0">
                  <a:solidFill>
                    <a:schemeClr val="bg1">
                      <a:lumMod val="50000"/>
                    </a:schemeClr>
                  </a:solidFill>
                </a:rPr>
                <a:t>Kansas Eye Bank becomes a division of Saving Sight, serving the Wichita area</a:t>
              </a:r>
              <a:endParaRPr lang="en-US" sz="1000" dirty="0">
                <a:solidFill>
                  <a:schemeClr val="bg1"/>
                </a:solidFill>
              </a:endParaRPr>
            </a:p>
          </p:txBody>
        </p:sp>
        <p:sp>
          <p:nvSpPr>
            <p:cNvPr id="58" name="Isosceles Triangle 26">
              <a:extLst>
                <a:ext uri="{FF2B5EF4-FFF2-40B4-BE49-F238E27FC236}">
                  <a16:creationId xmlns:a16="http://schemas.microsoft.com/office/drawing/2014/main" id="{517BFFC4-FAAD-7E4D-953C-7418F3EEDCB6}"/>
                </a:ext>
              </a:extLst>
            </p:cNvPr>
            <p:cNvSpPr/>
            <p:nvPr/>
          </p:nvSpPr>
          <p:spPr>
            <a:xfrm flipH="1" flipV="1">
              <a:off x="1336951" y="4238172"/>
              <a:ext cx="585661" cy="199671"/>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bg1"/>
                </a:solidFill>
              </a:endParaRPr>
            </a:p>
          </p:txBody>
        </p:sp>
      </p:grpSp>
    </p:spTree>
    <p:extLst>
      <p:ext uri="{BB962C8B-B14F-4D97-AF65-F5344CB8AC3E}">
        <p14:creationId xmlns:p14="http://schemas.microsoft.com/office/powerpoint/2010/main" val="868990591"/>
      </p:ext>
    </p:extLst>
  </p:cSld>
  <p:clrMapOvr>
    <a:masterClrMapping/>
  </p:clrMapOvr>
  <p:transition spd="slow">
    <p:push/>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person in a kitchen&#10;&#10;Description automatically generated with low confidence">
            <a:extLst>
              <a:ext uri="{FF2B5EF4-FFF2-40B4-BE49-F238E27FC236}">
                <a16:creationId xmlns:a16="http://schemas.microsoft.com/office/drawing/2014/main" id="{A714CC0D-5187-894D-90B1-99EDB9FAE172}"/>
              </a:ext>
            </a:extLst>
          </p:cNvPr>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a:fillRect/>
          </a:stretch>
        </p:blipFill>
        <p:spPr/>
      </p:pic>
      <p:sp>
        <p:nvSpPr>
          <p:cNvPr id="14" name="Rectangle 13"/>
          <p:cNvSpPr/>
          <p:nvPr/>
        </p:nvSpPr>
        <p:spPr bwMode="auto">
          <a:xfrm>
            <a:off x="1162456" y="628650"/>
            <a:ext cx="4038600" cy="3886200"/>
          </a:xfrm>
          <a:prstGeom prst="rect">
            <a:avLst/>
          </a:prstGeom>
          <a:solidFill>
            <a:srgbClr val="2162AF"/>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15" name="Footer Text"/>
          <p:cNvSpPr txBox="1"/>
          <p:nvPr/>
        </p:nvSpPr>
        <p:spPr>
          <a:xfrm>
            <a:off x="1543456" y="2841287"/>
            <a:ext cx="3276600" cy="479618"/>
          </a:xfrm>
          <a:prstGeom prst="rect">
            <a:avLst/>
          </a:prstGeom>
          <a:noFill/>
        </p:spPr>
        <p:txBody>
          <a:bodyPr wrap="square" lIns="0" tIns="0" rIns="0" bIns="0" rtlCol="0">
            <a:spAutoFit/>
          </a:bodyPr>
          <a:lstStyle/>
          <a:p>
            <a:pPr>
              <a:lnSpc>
                <a:spcPct val="150000"/>
              </a:lnSpc>
            </a:pPr>
            <a:r>
              <a:rPr lang="en-US" sz="1100" dirty="0">
                <a:solidFill>
                  <a:schemeClr val="bg1"/>
                </a:solidFill>
              </a:rPr>
              <a:t>Follow the journey of donation to transplantation in providing the gift of sight</a:t>
            </a:r>
          </a:p>
        </p:txBody>
      </p:sp>
      <p:sp>
        <p:nvSpPr>
          <p:cNvPr id="16" name="Footer Text"/>
          <p:cNvSpPr txBox="1"/>
          <p:nvPr/>
        </p:nvSpPr>
        <p:spPr>
          <a:xfrm>
            <a:off x="1543456" y="1657350"/>
            <a:ext cx="3276600" cy="1107996"/>
          </a:xfrm>
          <a:prstGeom prst="rect">
            <a:avLst/>
          </a:prstGeom>
          <a:noFill/>
        </p:spPr>
        <p:txBody>
          <a:bodyPr wrap="square" lIns="0" tIns="0" rIns="0" bIns="0" rtlCol="0">
            <a:spAutoFit/>
          </a:bodyPr>
          <a:lstStyle/>
          <a:p>
            <a:r>
              <a:rPr lang="en-US" sz="3600" b="1" dirty="0">
                <a:solidFill>
                  <a:schemeClr val="bg1"/>
                </a:solidFill>
              </a:rPr>
              <a:t>EYE BANK OPERATIONS</a:t>
            </a:r>
          </a:p>
        </p:txBody>
      </p:sp>
    </p:spTree>
    <p:extLst>
      <p:ext uri="{BB962C8B-B14F-4D97-AF65-F5344CB8AC3E}">
        <p14:creationId xmlns:p14="http://schemas.microsoft.com/office/powerpoint/2010/main" val="223073036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20000" decel="80000" fill="hold" grpId="0" nodeType="afterEffect">
                                  <p:stCondLst>
                                    <p:cond delay="0"/>
                                  </p:stCondLst>
                                  <p:iterate type="wd">
                                    <p:tmPct val="10000"/>
                                  </p:iterate>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par>
                          <p:cTn id="9" fill="hold">
                            <p:stCondLst>
                              <p:cond delay="600"/>
                            </p:stCondLst>
                            <p:childTnLst>
                              <p:par>
                                <p:cTn id="10" presetID="22" presetClass="entr" presetSubtype="8" fill="hold" grpId="0" nodeType="after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669001" y="1649970"/>
            <a:ext cx="1785257" cy="54429"/>
          </a:xfrm>
          <a:prstGeom prst="rect">
            <a:avLst/>
          </a:prstGeom>
          <a:solidFill>
            <a:srgbClr val="2162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0" name="Title 2"/>
          <p:cNvSpPr txBox="1">
            <a:spLocks/>
          </p:cNvSpPr>
          <p:nvPr/>
        </p:nvSpPr>
        <p:spPr>
          <a:xfrm>
            <a:off x="669001" y="719909"/>
            <a:ext cx="4547238" cy="553998"/>
          </a:xfrm>
          <a:prstGeom prst="rect">
            <a:avLst/>
          </a:prstGeom>
        </p:spPr>
        <p:txBody>
          <a:bodyPr wrap="square" lIns="0" tIns="0" rIns="0" bIns="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b="1" dirty="0">
                <a:solidFill>
                  <a:srgbClr val="2162AF"/>
                </a:solidFill>
              </a:rPr>
              <a:t>OUR SERVICE AREA</a:t>
            </a:r>
            <a:endParaRPr lang="en-US" sz="2400" b="1" dirty="0">
              <a:solidFill>
                <a:srgbClr val="2162AF"/>
              </a:solidFill>
            </a:endParaRPr>
          </a:p>
        </p:txBody>
      </p:sp>
      <p:sp>
        <p:nvSpPr>
          <p:cNvPr id="11" name="Footer Text"/>
          <p:cNvSpPr txBox="1"/>
          <p:nvPr/>
        </p:nvSpPr>
        <p:spPr>
          <a:xfrm>
            <a:off x="669002" y="2151916"/>
            <a:ext cx="3071728" cy="1354217"/>
          </a:xfrm>
          <a:prstGeom prst="rect">
            <a:avLst/>
          </a:prstGeom>
          <a:noFill/>
        </p:spPr>
        <p:txBody>
          <a:bodyPr wrap="square" lIns="0" tIns="0" rIns="0" bIns="0" rtlCol="0">
            <a:spAutoFit/>
          </a:bodyPr>
          <a:lstStyle/>
          <a:p>
            <a:pPr>
              <a:lnSpc>
                <a:spcPct val="150000"/>
              </a:lnSpc>
            </a:pPr>
            <a:r>
              <a:rPr lang="en-US" sz="1200" dirty="0">
                <a:solidFill>
                  <a:schemeClr val="bg1">
                    <a:lumMod val="50000"/>
                  </a:schemeClr>
                </a:solidFill>
              </a:rPr>
              <a:t>Saving Sight operates six office locations throughout MO, KS, and IL, allowing us to provide the gift of sight through donation and transplantation to those in our local communities, all over the US and abroad.</a:t>
            </a:r>
          </a:p>
        </p:txBody>
      </p:sp>
      <p:pic>
        <p:nvPicPr>
          <p:cNvPr id="3" name="Picture 2">
            <a:extLst>
              <a:ext uri="{FF2B5EF4-FFF2-40B4-BE49-F238E27FC236}">
                <a16:creationId xmlns:a16="http://schemas.microsoft.com/office/drawing/2014/main" id="{D072302E-CDEF-5A4A-A3C2-272A1DA83C9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848098" y="1516831"/>
            <a:ext cx="5111077" cy="2899226"/>
          </a:xfrm>
          <a:prstGeom prst="rect">
            <a:avLst/>
          </a:prstGeom>
        </p:spPr>
      </p:pic>
    </p:spTree>
    <p:extLst>
      <p:ext uri="{BB962C8B-B14F-4D97-AF65-F5344CB8AC3E}">
        <p14:creationId xmlns:p14="http://schemas.microsoft.com/office/powerpoint/2010/main" val="384798143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20000" decel="80000" fill="hold" grpId="0" nodeType="afterEffect">
                                  <p:stCondLst>
                                    <p:cond delay="0"/>
                                  </p:stCondLst>
                                  <p:iterate type="wd">
                                    <p:tmPct val="10000"/>
                                  </p:iterate>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par>
                          <p:cTn id="9" fill="hold">
                            <p:stCondLst>
                              <p:cond delay="600"/>
                            </p:stCondLst>
                            <p:childTnLst>
                              <p:par>
                                <p:cTn id="10" presetID="22" presetClass="entr" presetSubtype="8"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par>
                          <p:cTn id="13" fill="hold">
                            <p:stCondLst>
                              <p:cond delay="1100"/>
                            </p:stCondLst>
                            <p:childTnLst>
                              <p:par>
                                <p:cTn id="14" presetID="22" presetClass="entr" presetSubtype="8"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left)">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A close - up of a box&#10;&#10;Description automatically generated with low confidence">
            <a:extLst>
              <a:ext uri="{FF2B5EF4-FFF2-40B4-BE49-F238E27FC236}">
                <a16:creationId xmlns:a16="http://schemas.microsoft.com/office/drawing/2014/main" id="{EA410761-3160-7641-AB04-7A12D2CFB0D6}"/>
              </a:ext>
            </a:extLst>
          </p:cNvPr>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a:fillRect/>
          </a:stretch>
        </p:blipFill>
        <p:spPr>
          <a:xfrm>
            <a:off x="0" y="0"/>
            <a:ext cx="4576064" cy="5148072"/>
          </a:xfrm>
        </p:spPr>
      </p:pic>
      <p:sp>
        <p:nvSpPr>
          <p:cNvPr id="3" name="Rectangle 2">
            <a:extLst>
              <a:ext uri="{FF2B5EF4-FFF2-40B4-BE49-F238E27FC236}">
                <a16:creationId xmlns:a16="http://schemas.microsoft.com/office/drawing/2014/main" id="{0C67BFA0-1527-D042-B827-C7577BCB1461}"/>
              </a:ext>
            </a:extLst>
          </p:cNvPr>
          <p:cNvSpPr/>
          <p:nvPr/>
        </p:nvSpPr>
        <p:spPr>
          <a:xfrm>
            <a:off x="4941650" y="2377333"/>
            <a:ext cx="1785257" cy="5442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4" name="Title 2">
            <a:extLst>
              <a:ext uri="{FF2B5EF4-FFF2-40B4-BE49-F238E27FC236}">
                <a16:creationId xmlns:a16="http://schemas.microsoft.com/office/drawing/2014/main" id="{15053472-E35B-8546-8A80-A1A9114DF323}"/>
              </a:ext>
            </a:extLst>
          </p:cNvPr>
          <p:cNvSpPr txBox="1">
            <a:spLocks/>
          </p:cNvSpPr>
          <p:nvPr/>
        </p:nvSpPr>
        <p:spPr>
          <a:xfrm>
            <a:off x="4941650" y="1170273"/>
            <a:ext cx="3784061" cy="1107996"/>
          </a:xfrm>
          <a:prstGeom prst="rect">
            <a:avLst/>
          </a:prstGeom>
        </p:spPr>
        <p:txBody>
          <a:bodyPr wrap="square" lIns="0" tIns="0" rIns="0" bIns="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b="1" dirty="0">
                <a:solidFill>
                  <a:schemeClr val="accent6"/>
                </a:solidFill>
              </a:rPr>
              <a:t>A LEADER IN SERVICE</a:t>
            </a:r>
            <a:endParaRPr lang="en-US" sz="2400" b="1" dirty="0">
              <a:solidFill>
                <a:schemeClr val="accent6"/>
              </a:solidFill>
            </a:endParaRPr>
          </a:p>
        </p:txBody>
      </p:sp>
      <p:sp>
        <p:nvSpPr>
          <p:cNvPr id="5" name="Footer Text">
            <a:extLst>
              <a:ext uri="{FF2B5EF4-FFF2-40B4-BE49-F238E27FC236}">
                <a16:creationId xmlns:a16="http://schemas.microsoft.com/office/drawing/2014/main" id="{B6B430CA-9A9D-6442-8E64-9A71D220E1C0}"/>
              </a:ext>
            </a:extLst>
          </p:cNvPr>
          <p:cNvSpPr txBox="1"/>
          <p:nvPr/>
        </p:nvSpPr>
        <p:spPr>
          <a:xfrm>
            <a:off x="4941651" y="2599014"/>
            <a:ext cx="3784060" cy="800219"/>
          </a:xfrm>
          <a:prstGeom prst="rect">
            <a:avLst/>
          </a:prstGeom>
          <a:noFill/>
        </p:spPr>
        <p:txBody>
          <a:bodyPr wrap="square" lIns="0" tIns="0" rIns="0" bIns="0" rtlCol="0">
            <a:spAutoFit/>
          </a:bodyPr>
          <a:lstStyle/>
          <a:p>
            <a:pPr>
              <a:lnSpc>
                <a:spcPct val="150000"/>
              </a:lnSpc>
            </a:pPr>
            <a:r>
              <a:rPr lang="en-US" sz="1200" dirty="0">
                <a:solidFill>
                  <a:schemeClr val="bg1">
                    <a:lumMod val="50000"/>
                  </a:schemeClr>
                </a:solidFill>
              </a:rPr>
              <a:t>Saving Sight is within the top 5 largest eye banks in the nation and provides the gift of sight through corneal donation to approximately 10 people each day.</a:t>
            </a:r>
          </a:p>
        </p:txBody>
      </p:sp>
    </p:spTree>
    <p:extLst>
      <p:ext uri="{BB962C8B-B14F-4D97-AF65-F5344CB8AC3E}">
        <p14:creationId xmlns:p14="http://schemas.microsoft.com/office/powerpoint/2010/main" val="3814831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20000" decel="80000" fill="hold" grpId="0" nodeType="afterEffect">
                                  <p:stCondLst>
                                    <p:cond delay="0"/>
                                  </p:stCondLst>
                                  <p:iterate type="wd">
                                    <p:tmPct val="10000"/>
                                  </p:iterate>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650"/>
                            </p:stCondLst>
                            <p:childTnLst>
                              <p:par>
                                <p:cTn id="10" presetID="22" presetClass="entr" presetSubtype="8"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par>
                          <p:cTn id="13" fill="hold">
                            <p:stCondLst>
                              <p:cond delay="1150"/>
                            </p:stCondLst>
                            <p:childTnLst>
                              <p:par>
                                <p:cTn id="14" presetID="22" presetClass="entr" presetSubtype="8"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left)">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941650" y="2377333"/>
            <a:ext cx="1785257" cy="5442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8" name="Title 2"/>
          <p:cNvSpPr txBox="1">
            <a:spLocks/>
          </p:cNvSpPr>
          <p:nvPr/>
        </p:nvSpPr>
        <p:spPr>
          <a:xfrm>
            <a:off x="4941650" y="1447272"/>
            <a:ext cx="3784061" cy="553998"/>
          </a:xfrm>
          <a:prstGeom prst="rect">
            <a:avLst/>
          </a:prstGeom>
        </p:spPr>
        <p:txBody>
          <a:bodyPr wrap="square" lIns="0" tIns="0" rIns="0" bIns="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b="1" dirty="0">
                <a:solidFill>
                  <a:schemeClr val="accent2"/>
                </a:solidFill>
              </a:rPr>
              <a:t>THE HUMAN EYE</a:t>
            </a:r>
            <a:endParaRPr lang="en-US" sz="2400" b="1" dirty="0">
              <a:solidFill>
                <a:schemeClr val="accent2"/>
              </a:solidFill>
            </a:endParaRPr>
          </a:p>
        </p:txBody>
      </p:sp>
      <p:sp>
        <p:nvSpPr>
          <p:cNvPr id="9" name="Footer Text"/>
          <p:cNvSpPr txBox="1"/>
          <p:nvPr/>
        </p:nvSpPr>
        <p:spPr>
          <a:xfrm>
            <a:off x="4941651" y="2599014"/>
            <a:ext cx="3784060" cy="800219"/>
          </a:xfrm>
          <a:prstGeom prst="rect">
            <a:avLst/>
          </a:prstGeom>
          <a:noFill/>
        </p:spPr>
        <p:txBody>
          <a:bodyPr wrap="square" lIns="0" tIns="0" rIns="0" bIns="0" rtlCol="0">
            <a:spAutoFit/>
          </a:bodyPr>
          <a:lstStyle/>
          <a:p>
            <a:pPr>
              <a:lnSpc>
                <a:spcPct val="150000"/>
              </a:lnSpc>
            </a:pPr>
            <a:r>
              <a:rPr lang="en-US" sz="1200" dirty="0">
                <a:solidFill>
                  <a:schemeClr val="bg1">
                    <a:lumMod val="50000"/>
                  </a:schemeClr>
                </a:solidFill>
              </a:rPr>
              <a:t>The cornea, or clear outer window of the eye, is the most-commonly used tissue for sight restoring transplants and the primary tissue that we recover.</a:t>
            </a:r>
          </a:p>
        </p:txBody>
      </p:sp>
      <p:pic>
        <p:nvPicPr>
          <p:cNvPr id="10" name="Content Placeholder 6">
            <a:extLst>
              <a:ext uri="{FF2B5EF4-FFF2-40B4-BE49-F238E27FC236}">
                <a16:creationId xmlns:a16="http://schemas.microsoft.com/office/drawing/2014/main" id="{CC204887-686B-564E-AA2F-75A23EE77CA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41105" y="393184"/>
            <a:ext cx="4351463" cy="4022725"/>
          </a:xfrm>
          <a:prstGeom prst="rect">
            <a:avLst/>
          </a:prstGeom>
        </p:spPr>
      </p:pic>
    </p:spTree>
    <p:extLst>
      <p:ext uri="{BB962C8B-B14F-4D97-AF65-F5344CB8AC3E}">
        <p14:creationId xmlns:p14="http://schemas.microsoft.com/office/powerpoint/2010/main" val="240864633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20000" decel="80000" fill="hold" grpId="0" nodeType="afterEffect">
                                  <p:stCondLst>
                                    <p:cond delay="0"/>
                                  </p:stCondLst>
                                  <p:iterate type="wd">
                                    <p:tmPct val="10000"/>
                                  </p:iterate>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par>
                          <p:cTn id="9" fill="hold">
                            <p:stCondLst>
                              <p:cond delay="600"/>
                            </p:stCondLst>
                            <p:childTnLst>
                              <p:par>
                                <p:cTn id="10" presetID="2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par>
                          <p:cTn id="13" fill="hold">
                            <p:stCondLst>
                              <p:cond delay="1100"/>
                            </p:stCondLst>
                            <p:childTnLst>
                              <p:par>
                                <p:cTn id="14" presetID="22" presetClass="entr" presetSubtype="8"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left)">
                                      <p:cBhvr>
                                        <p:cTn id="16" dur="500"/>
                                        <p:tgtEl>
                                          <p:spTgt spid="9"/>
                                        </p:tgtEl>
                                      </p:cBhvr>
                                    </p:animEffect>
                                  </p:childTnLst>
                                </p:cTn>
                              </p:par>
                            </p:childTnLst>
                          </p:cTn>
                        </p:par>
                        <p:par>
                          <p:cTn id="17" fill="hold">
                            <p:stCondLst>
                              <p:cond delay="1600"/>
                            </p:stCondLst>
                            <p:childTnLst>
                              <p:par>
                                <p:cTn id="18" presetID="10" presetClass="entr" presetSubtype="0" fill="hold"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p:bldLst>
  </p:timing>
</p:sld>
</file>

<file path=ppt/theme/theme1.xml><?xml version="1.0" encoding="utf-8"?>
<a:theme xmlns:a="http://schemas.openxmlformats.org/drawingml/2006/main" name="Basic Slide Master">
  <a:themeElements>
    <a:clrScheme name="Custom 1">
      <a:dk1>
        <a:srgbClr val="424242"/>
      </a:dk1>
      <a:lt1>
        <a:srgbClr val="FFFFFF"/>
      </a:lt1>
      <a:dk2>
        <a:srgbClr val="17406D"/>
      </a:dk2>
      <a:lt2>
        <a:srgbClr val="A3C0EE"/>
      </a:lt2>
      <a:accent1>
        <a:srgbClr val="0F6FC6"/>
      </a:accent1>
      <a:accent2>
        <a:srgbClr val="009DD9"/>
      </a:accent2>
      <a:accent3>
        <a:srgbClr val="0BD0D9"/>
      </a:accent3>
      <a:accent4>
        <a:srgbClr val="10CF9B"/>
      </a:accent4>
      <a:accent5>
        <a:srgbClr val="7CCA62"/>
      </a:accent5>
      <a:accent6>
        <a:srgbClr val="A5C249"/>
      </a:accent6>
      <a:hlink>
        <a:srgbClr val="B0D361"/>
      </a:hlink>
      <a:folHlink>
        <a:srgbClr val="85DFD0"/>
      </a:folHlink>
    </a:clrScheme>
    <a:fontScheme name="Roboto Basic">
      <a:majorFont>
        <a:latin typeface="Roboto"/>
        <a:ea typeface=""/>
        <a:cs typeface="Roboto"/>
      </a:majorFont>
      <a:minorFont>
        <a:latin typeface="Roboto"/>
        <a:ea typeface=""/>
        <a:cs typeface="Roboto"/>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7443</TotalTime>
  <Words>1471</Words>
  <Application>Microsoft Macintosh PowerPoint</Application>
  <PresentationFormat>On-screen Show (16:9)</PresentationFormat>
  <Paragraphs>122</Paragraphs>
  <Slides>25</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25</vt:i4>
      </vt:variant>
    </vt:vector>
  </HeadingPairs>
  <TitlesOfParts>
    <vt:vector size="33" baseType="lpstr">
      <vt:lpstr>Calibri Light</vt:lpstr>
      <vt:lpstr>Arial</vt:lpstr>
      <vt:lpstr>Roboto (Body)</vt:lpstr>
      <vt:lpstr>Roboto</vt:lpstr>
      <vt:lpstr>Calibri</vt:lpstr>
      <vt:lpstr>Roboto Lt</vt:lpstr>
      <vt:lpstr>Basic Slide Master</vt:lpstr>
      <vt:lpstr>Custom Design</vt:lpstr>
      <vt:lpstr>PowerPoint Presentation</vt:lpstr>
      <vt:lpstr>PowerPoint Presentation</vt:lpstr>
      <vt:lpstr>PowerPoint Presentation</vt:lpstr>
      <vt:lpstr>OUR HISTORY</vt:lpstr>
      <vt:lpstr>OUR HISTORY</vt:lpstr>
      <vt:lpstr>PowerPoint Presentation</vt:lpstr>
      <vt:lpstr>PowerPoint Presentation</vt:lpstr>
      <vt:lpstr>PowerPoint Presentation</vt:lpstr>
      <vt:lpstr>PowerPoint Presentation</vt:lpstr>
      <vt:lpstr>EYE DONATION PROCESS</vt:lpstr>
      <vt:lpstr>PowerPoint Presentation</vt:lpstr>
      <vt:lpstr>PowerPoint Presentation</vt:lpstr>
      <vt:lpstr>PowerPoint Presentation</vt:lpstr>
      <vt:lpstr>PowerPoint Presentation</vt:lpstr>
      <vt:lpstr>PowerPoint Presentation</vt:lpstr>
      <vt:lpstr>THE IMPACT OF DONATION</vt:lpstr>
      <vt:lpstr>THE IMPACT OF DONATION</vt:lpstr>
      <vt:lpstr>PowerPoint Presentation</vt:lpstr>
      <vt:lpstr>PowerPoint Presentation</vt:lpstr>
      <vt:lpstr>PowerPoint Presentation</vt:lpstr>
      <vt:lpstr>PowerPoint Presentation</vt:lpstr>
      <vt:lpstr>CHARITABLE SUPPORT</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dc:creator>
  <cp:lastModifiedBy>Annie Kuhl</cp:lastModifiedBy>
  <cp:revision>492</cp:revision>
  <dcterms:created xsi:type="dcterms:W3CDTF">2017-10-12T21:25:20Z</dcterms:created>
  <dcterms:modified xsi:type="dcterms:W3CDTF">2025-06-18T23:16:34Z</dcterms:modified>
</cp:coreProperties>
</file>